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handoutMasterIdLst>
    <p:handoutMasterId r:id="rId24"/>
  </p:handoutMasterIdLst>
  <p:sldIdLst>
    <p:sldId id="302" r:id="rId5"/>
    <p:sldId id="257" r:id="rId6"/>
    <p:sldId id="260" r:id="rId7"/>
    <p:sldId id="307" r:id="rId8"/>
    <p:sldId id="308" r:id="rId9"/>
    <p:sldId id="310" r:id="rId10"/>
    <p:sldId id="311" r:id="rId11"/>
    <p:sldId id="312" r:id="rId12"/>
    <p:sldId id="315" r:id="rId13"/>
    <p:sldId id="316" r:id="rId14"/>
    <p:sldId id="322" r:id="rId15"/>
    <p:sldId id="323" r:id="rId16"/>
    <p:sldId id="324" r:id="rId17"/>
    <p:sldId id="325" r:id="rId18"/>
    <p:sldId id="326" r:id="rId19"/>
    <p:sldId id="313" r:id="rId20"/>
    <p:sldId id="314" r:id="rId21"/>
    <p:sldId id="26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ivya patankar" initials="dp" lastIdx="1" clrIdx="0">
    <p:extLst>
      <p:ext uri="{19B8F6BF-5375-455C-9EA6-DF929625EA0E}">
        <p15:presenceInfo xmlns:p15="http://schemas.microsoft.com/office/powerpoint/2012/main" xmlns="" userId="bb48121e7d862b1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75AC"/>
    <a:srgbClr val="24A513"/>
    <a:srgbClr val="103350"/>
    <a:srgbClr val="0C4360"/>
    <a:srgbClr val="1B6872"/>
    <a:srgbClr val="63B7C6"/>
    <a:srgbClr val="002136"/>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9363" autoAdjust="0"/>
    <p:restoredTop sz="94660"/>
  </p:normalViewPr>
  <p:slideViewPr>
    <p:cSldViewPr snapToGrid="0">
      <p:cViewPr varScale="1">
        <p:scale>
          <a:sx n="73" d="100"/>
          <a:sy n="73" d="100"/>
        </p:scale>
        <p:origin x="-108" y="-114"/>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vya patankar" userId="bb48121e7d862b1f" providerId="LiveId" clId="{2BE90E0B-5BB1-434E-9A1A-E7C32D7779A4}"/>
    <pc:docChg chg="undo custSel addSld delSld modSld">
      <pc:chgData name="divya patankar" userId="bb48121e7d862b1f" providerId="LiveId" clId="{2BE90E0B-5BB1-434E-9A1A-E7C32D7779A4}" dt="2024-05-30T17:23:57.929" v="1017" actId="1076"/>
      <pc:docMkLst>
        <pc:docMk/>
      </pc:docMkLst>
      <pc:sldChg chg="addSp modSp mod modAnim">
        <pc:chgData name="divya patankar" userId="bb48121e7d862b1f" providerId="LiveId" clId="{2BE90E0B-5BB1-434E-9A1A-E7C32D7779A4}" dt="2024-05-30T17:20:26.997" v="978" actId="20577"/>
        <pc:sldMkLst>
          <pc:docMk/>
          <pc:sldMk cId="2902794312" sldId="257"/>
        </pc:sldMkLst>
        <pc:spChg chg="mod">
          <ac:chgData name="divya patankar" userId="bb48121e7d862b1f" providerId="LiveId" clId="{2BE90E0B-5BB1-434E-9A1A-E7C32D7779A4}" dt="2024-05-30T17:20:26.997" v="978" actId="20577"/>
          <ac:spMkLst>
            <pc:docMk/>
            <pc:sldMk cId="2902794312" sldId="257"/>
            <ac:spMk id="15" creationId="{EAF3FF04-2CA9-AB2D-816C-F608F8B1F07E}"/>
          </ac:spMkLst>
        </pc:spChg>
        <pc:picChg chg="add mod">
          <ac:chgData name="divya patankar" userId="bb48121e7d862b1f" providerId="LiveId" clId="{2BE90E0B-5BB1-434E-9A1A-E7C32D7779A4}" dt="2024-05-30T09:34:07.922" v="5"/>
          <ac:picMkLst>
            <pc:docMk/>
            <pc:sldMk cId="2902794312" sldId="257"/>
            <ac:picMk id="3" creationId="{D071DFE0-A2D7-C5F4-6956-17760B9C9EB8}"/>
          </ac:picMkLst>
        </pc:picChg>
        <pc:picChg chg="add mod">
          <ac:chgData name="divya patankar" userId="bb48121e7d862b1f" providerId="LiveId" clId="{2BE90E0B-5BB1-434E-9A1A-E7C32D7779A4}" dt="2024-05-30T09:42:06.311" v="95"/>
          <ac:picMkLst>
            <pc:docMk/>
            <pc:sldMk cId="2902794312" sldId="257"/>
            <ac:picMk id="4" creationId="{1B0B753B-96DA-DFC1-1F5C-FD5B4B02337F}"/>
          </ac:picMkLst>
        </pc:picChg>
      </pc:sldChg>
      <pc:sldChg chg="addSp modSp mod modAnim">
        <pc:chgData name="divya patankar" userId="bb48121e7d862b1f" providerId="LiveId" clId="{2BE90E0B-5BB1-434E-9A1A-E7C32D7779A4}" dt="2024-05-30T09:42:41.459" v="128"/>
        <pc:sldMkLst>
          <pc:docMk/>
          <pc:sldMk cId="3733486012" sldId="258"/>
        </pc:sldMkLst>
        <pc:spChg chg="mod">
          <ac:chgData name="divya patankar" userId="bb48121e7d862b1f" providerId="LiveId" clId="{2BE90E0B-5BB1-434E-9A1A-E7C32D7779A4}" dt="2024-05-30T09:34:43.245" v="11" actId="20577"/>
          <ac:spMkLst>
            <pc:docMk/>
            <pc:sldMk cId="3733486012" sldId="258"/>
            <ac:spMk id="15" creationId="{482EDA23-29AA-5594-8D22-C09A273EC252}"/>
          </ac:spMkLst>
        </pc:spChg>
        <pc:picChg chg="add mod">
          <ac:chgData name="divya patankar" userId="bb48121e7d862b1f" providerId="LiveId" clId="{2BE90E0B-5BB1-434E-9A1A-E7C32D7779A4}" dt="2024-05-30T09:34:31.489" v="8"/>
          <ac:picMkLst>
            <pc:docMk/>
            <pc:sldMk cId="3733486012" sldId="258"/>
            <ac:picMk id="3" creationId="{CD05F326-D852-DA95-17B6-8952A48EBF7C}"/>
          </ac:picMkLst>
        </pc:picChg>
        <pc:picChg chg="add mod">
          <ac:chgData name="divya patankar" userId="bb48121e7d862b1f" providerId="LiveId" clId="{2BE90E0B-5BB1-434E-9A1A-E7C32D7779A4}" dt="2024-05-30T09:42:41.459" v="128"/>
          <ac:picMkLst>
            <pc:docMk/>
            <pc:sldMk cId="3733486012" sldId="258"/>
            <ac:picMk id="4" creationId="{D7A254A5-3A4B-2A20-DCC4-8436C6EF1BF9}"/>
          </ac:picMkLst>
        </pc:picChg>
      </pc:sldChg>
      <pc:sldChg chg="addSp modSp modAnim">
        <pc:chgData name="divya patankar" userId="bb48121e7d862b1f" providerId="LiveId" clId="{2BE90E0B-5BB1-434E-9A1A-E7C32D7779A4}" dt="2024-05-30T09:42:39.327" v="127"/>
        <pc:sldMkLst>
          <pc:docMk/>
          <pc:sldMk cId="709828751" sldId="260"/>
        </pc:sldMkLst>
        <pc:picChg chg="add mod">
          <ac:chgData name="divya patankar" userId="bb48121e7d862b1f" providerId="LiveId" clId="{2BE90E0B-5BB1-434E-9A1A-E7C32D7779A4}" dt="2024-05-30T09:34:16.160" v="6"/>
          <ac:picMkLst>
            <pc:docMk/>
            <pc:sldMk cId="709828751" sldId="260"/>
            <ac:picMk id="3" creationId="{FA4B7607-CE2F-009F-782D-E88F897421CE}"/>
          </ac:picMkLst>
        </pc:picChg>
        <pc:picChg chg="add mod">
          <ac:chgData name="divya patankar" userId="bb48121e7d862b1f" providerId="LiveId" clId="{2BE90E0B-5BB1-434E-9A1A-E7C32D7779A4}" dt="2024-05-30T09:42:39.327" v="127"/>
          <ac:picMkLst>
            <pc:docMk/>
            <pc:sldMk cId="709828751" sldId="260"/>
            <ac:picMk id="4" creationId="{CB397324-ECFF-00FD-7F12-E63B65A27E3B}"/>
          </ac:picMkLst>
        </pc:picChg>
      </pc:sldChg>
      <pc:sldChg chg="addSp modSp mod modAnim">
        <pc:chgData name="divya patankar" userId="bb48121e7d862b1f" providerId="LiveId" clId="{2BE90E0B-5BB1-434E-9A1A-E7C32D7779A4}" dt="2024-05-30T09:42:43.574" v="129"/>
        <pc:sldMkLst>
          <pc:docMk/>
          <pc:sldMk cId="3607270498" sldId="261"/>
        </pc:sldMkLst>
        <pc:spChg chg="mod">
          <ac:chgData name="divya patankar" userId="bb48121e7d862b1f" providerId="LiveId" clId="{2BE90E0B-5BB1-434E-9A1A-E7C32D7779A4}" dt="2024-05-30T09:34:56.824" v="13" actId="14100"/>
          <ac:spMkLst>
            <pc:docMk/>
            <pc:sldMk cId="3607270498" sldId="261"/>
            <ac:spMk id="19" creationId="{C74AE4C6-5271-1673-2133-B2EDA0AB012D}"/>
          </ac:spMkLst>
        </pc:spChg>
        <pc:picChg chg="add mod">
          <ac:chgData name="divya patankar" userId="bb48121e7d862b1f" providerId="LiveId" clId="{2BE90E0B-5BB1-434E-9A1A-E7C32D7779A4}" dt="2024-05-30T09:34:49.412" v="12"/>
          <ac:picMkLst>
            <pc:docMk/>
            <pc:sldMk cId="3607270498" sldId="261"/>
            <ac:picMk id="3" creationId="{BBA10724-F909-337C-25A2-E4624EECB82D}"/>
          </ac:picMkLst>
        </pc:picChg>
        <pc:picChg chg="add mod">
          <ac:chgData name="divya patankar" userId="bb48121e7d862b1f" providerId="LiveId" clId="{2BE90E0B-5BB1-434E-9A1A-E7C32D7779A4}" dt="2024-05-30T09:42:43.574" v="129"/>
          <ac:picMkLst>
            <pc:docMk/>
            <pc:sldMk cId="3607270498" sldId="261"/>
            <ac:picMk id="5" creationId="{80EDAA76-F098-0CC5-26B8-DF706802ED9F}"/>
          </ac:picMkLst>
        </pc:picChg>
      </pc:sldChg>
      <pc:sldChg chg="modSp mod">
        <pc:chgData name="divya patankar" userId="bb48121e7d862b1f" providerId="LiveId" clId="{2BE90E0B-5BB1-434E-9A1A-E7C32D7779A4}" dt="2024-05-30T17:23:57.929" v="1017" actId="1076"/>
        <pc:sldMkLst>
          <pc:docMk/>
          <pc:sldMk cId="44069682" sldId="268"/>
        </pc:sldMkLst>
        <pc:spChg chg="mod">
          <ac:chgData name="divya patankar" userId="bb48121e7d862b1f" providerId="LiveId" clId="{2BE90E0B-5BB1-434E-9A1A-E7C32D7779A4}" dt="2024-05-30T17:23:57.929" v="1017" actId="1076"/>
          <ac:spMkLst>
            <pc:docMk/>
            <pc:sldMk cId="44069682" sldId="268"/>
            <ac:spMk id="6" creationId="{56A50BF3-5D04-CC17-A676-5BAA7E69EEFD}"/>
          </ac:spMkLst>
        </pc:spChg>
        <pc:spChg chg="mod">
          <ac:chgData name="divya patankar" userId="bb48121e7d862b1f" providerId="LiveId" clId="{2BE90E0B-5BB1-434E-9A1A-E7C32D7779A4}" dt="2024-05-30T09:38:10.501" v="47" actId="20577"/>
          <ac:spMkLst>
            <pc:docMk/>
            <pc:sldMk cId="44069682" sldId="268"/>
            <ac:spMk id="8" creationId="{F9B36D5F-6B85-B2AB-68E5-D80CEA2B7749}"/>
          </ac:spMkLst>
        </pc:spChg>
      </pc:sldChg>
      <pc:sldChg chg="addSp modSp mod modAnim">
        <pc:chgData name="divya patankar" userId="bb48121e7d862b1f" providerId="LiveId" clId="{2BE90E0B-5BB1-434E-9A1A-E7C32D7779A4}" dt="2024-05-30T09:43:44.865" v="146" actId="207"/>
        <pc:sldMkLst>
          <pc:docMk/>
          <pc:sldMk cId="451187730" sldId="283"/>
        </pc:sldMkLst>
        <pc:spChg chg="mod">
          <ac:chgData name="divya patankar" userId="bb48121e7d862b1f" providerId="LiveId" clId="{2BE90E0B-5BB1-434E-9A1A-E7C32D7779A4}" dt="2024-05-30T09:43:44.865" v="146" actId="207"/>
          <ac:spMkLst>
            <pc:docMk/>
            <pc:sldMk cId="451187730" sldId="283"/>
            <ac:spMk id="6" creationId="{CD8CAD5E-80EA-0F4E-4FD4-B2D50ECCE292}"/>
          </ac:spMkLst>
        </pc:spChg>
        <pc:picChg chg="add mod">
          <ac:chgData name="divya patankar" userId="bb48121e7d862b1f" providerId="LiveId" clId="{2BE90E0B-5BB1-434E-9A1A-E7C32D7779A4}" dt="2024-05-30T09:38:02.350" v="45"/>
          <ac:picMkLst>
            <pc:docMk/>
            <pc:sldMk cId="451187730" sldId="283"/>
            <ac:picMk id="3" creationId="{F3144910-79B6-F14D-A183-817ED644F0A4}"/>
          </ac:picMkLst>
        </pc:picChg>
        <pc:picChg chg="add mod">
          <ac:chgData name="divya patankar" userId="bb48121e7d862b1f" providerId="LiveId" clId="{2BE90E0B-5BB1-434E-9A1A-E7C32D7779A4}" dt="2024-05-30T09:43:26.619" v="144"/>
          <ac:picMkLst>
            <pc:docMk/>
            <pc:sldMk cId="451187730" sldId="283"/>
            <ac:picMk id="4" creationId="{93498867-5D7E-B765-5A8D-88361DAACE1D}"/>
          </ac:picMkLst>
        </pc:picChg>
      </pc:sldChg>
      <pc:sldChg chg="addSp modSp mod modAnim">
        <pc:chgData name="divya patankar" userId="bb48121e7d862b1f" providerId="LiveId" clId="{2BE90E0B-5BB1-434E-9A1A-E7C32D7779A4}" dt="2024-05-30T09:43:15.809" v="140"/>
        <pc:sldMkLst>
          <pc:docMk/>
          <pc:sldMk cId="2845874705" sldId="286"/>
        </pc:sldMkLst>
        <pc:spChg chg="mod">
          <ac:chgData name="divya patankar" userId="bb48121e7d862b1f" providerId="LiveId" clId="{2BE90E0B-5BB1-434E-9A1A-E7C32D7779A4}" dt="2024-05-30T09:37:01.313" v="33" actId="14100"/>
          <ac:spMkLst>
            <pc:docMk/>
            <pc:sldMk cId="2845874705" sldId="286"/>
            <ac:spMk id="4" creationId="{2707A97F-617D-0DDF-02B7-64A94ECA5217}"/>
          </ac:spMkLst>
        </pc:spChg>
        <pc:picChg chg="add mod">
          <ac:chgData name="divya patankar" userId="bb48121e7d862b1f" providerId="LiveId" clId="{2BE90E0B-5BB1-434E-9A1A-E7C32D7779A4}" dt="2024-05-30T09:37:02.963" v="34"/>
          <ac:picMkLst>
            <pc:docMk/>
            <pc:sldMk cId="2845874705" sldId="286"/>
            <ac:picMk id="5" creationId="{608BF11F-FF2D-EF67-6B46-3D69BE914FCF}"/>
          </ac:picMkLst>
        </pc:picChg>
        <pc:picChg chg="add mod">
          <ac:chgData name="divya patankar" userId="bb48121e7d862b1f" providerId="LiveId" clId="{2BE90E0B-5BB1-434E-9A1A-E7C32D7779A4}" dt="2024-05-30T09:43:15.809" v="140"/>
          <ac:picMkLst>
            <pc:docMk/>
            <pc:sldMk cId="2845874705" sldId="286"/>
            <ac:picMk id="7" creationId="{9229C614-E598-4190-FDCC-3EA4724B743E}"/>
          </ac:picMkLst>
        </pc:picChg>
      </pc:sldChg>
      <pc:sldChg chg="addSp modSp modAnim">
        <pc:chgData name="divya patankar" userId="bb48121e7d862b1f" providerId="LiveId" clId="{2BE90E0B-5BB1-434E-9A1A-E7C32D7779A4}" dt="2024-05-30T09:43:18.995" v="141"/>
        <pc:sldMkLst>
          <pc:docMk/>
          <pc:sldMk cId="233185814" sldId="287"/>
        </pc:sldMkLst>
        <pc:picChg chg="add mod">
          <ac:chgData name="divya patankar" userId="bb48121e7d862b1f" providerId="LiveId" clId="{2BE90E0B-5BB1-434E-9A1A-E7C32D7779A4}" dt="2024-05-30T09:37:08.317" v="35"/>
          <ac:picMkLst>
            <pc:docMk/>
            <pc:sldMk cId="233185814" sldId="287"/>
            <ac:picMk id="3" creationId="{84D667AE-5973-4EF7-7B06-EA7368AE21EF}"/>
          </ac:picMkLst>
        </pc:picChg>
        <pc:picChg chg="add mod">
          <ac:chgData name="divya patankar" userId="bb48121e7d862b1f" providerId="LiveId" clId="{2BE90E0B-5BB1-434E-9A1A-E7C32D7779A4}" dt="2024-05-30T09:43:18.995" v="141"/>
          <ac:picMkLst>
            <pc:docMk/>
            <pc:sldMk cId="233185814" sldId="287"/>
            <ac:picMk id="5" creationId="{F2F30CCD-F5EA-6227-A6E5-C15EA390C46A}"/>
          </ac:picMkLst>
        </pc:picChg>
      </pc:sldChg>
      <pc:sldChg chg="addSp modSp mod modAnim">
        <pc:chgData name="divya patankar" userId="bb48121e7d862b1f" providerId="LiveId" clId="{2BE90E0B-5BB1-434E-9A1A-E7C32D7779A4}" dt="2024-05-30T09:43:23.245" v="143"/>
        <pc:sldMkLst>
          <pc:docMk/>
          <pc:sldMk cId="1600071046" sldId="288"/>
        </pc:sldMkLst>
        <pc:spChg chg="mod">
          <ac:chgData name="divya patankar" userId="bb48121e7d862b1f" providerId="LiveId" clId="{2BE90E0B-5BB1-434E-9A1A-E7C32D7779A4}" dt="2024-05-30T09:37:56.800" v="43" actId="14100"/>
          <ac:spMkLst>
            <pc:docMk/>
            <pc:sldMk cId="1600071046" sldId="288"/>
            <ac:spMk id="8" creationId="{F78994B5-9C45-1934-9769-125A7BE5E334}"/>
          </ac:spMkLst>
        </pc:spChg>
        <pc:picChg chg="add mod">
          <ac:chgData name="divya patankar" userId="bb48121e7d862b1f" providerId="LiveId" clId="{2BE90E0B-5BB1-434E-9A1A-E7C32D7779A4}" dt="2024-05-30T09:37:58.650" v="44"/>
          <ac:picMkLst>
            <pc:docMk/>
            <pc:sldMk cId="1600071046" sldId="288"/>
            <ac:picMk id="2" creationId="{7439C020-E53B-4749-8B4C-10CF09F28BE2}"/>
          </ac:picMkLst>
        </pc:picChg>
        <pc:picChg chg="add mod">
          <ac:chgData name="divya patankar" userId="bb48121e7d862b1f" providerId="LiveId" clId="{2BE90E0B-5BB1-434E-9A1A-E7C32D7779A4}" dt="2024-05-30T09:43:23.245" v="143"/>
          <ac:picMkLst>
            <pc:docMk/>
            <pc:sldMk cId="1600071046" sldId="288"/>
            <ac:picMk id="4" creationId="{B400A71D-1545-4C87-72C8-F992D47A0276}"/>
          </ac:picMkLst>
        </pc:picChg>
      </pc:sldChg>
      <pc:sldChg chg="addSp modSp mod modAnim">
        <pc:chgData name="divya patankar" userId="bb48121e7d862b1f" providerId="LiveId" clId="{2BE90E0B-5BB1-434E-9A1A-E7C32D7779A4}" dt="2024-05-30T09:42:46.221" v="130"/>
        <pc:sldMkLst>
          <pc:docMk/>
          <pc:sldMk cId="437370992" sldId="290"/>
        </pc:sldMkLst>
        <pc:spChg chg="mod">
          <ac:chgData name="divya patankar" userId="bb48121e7d862b1f" providerId="LiveId" clId="{2BE90E0B-5BB1-434E-9A1A-E7C32D7779A4}" dt="2024-05-30T09:35:09.844" v="15" actId="14100"/>
          <ac:spMkLst>
            <pc:docMk/>
            <pc:sldMk cId="437370992" sldId="290"/>
            <ac:spMk id="2" creationId="{9BAC4779-DE3B-43C0-4E63-C893C0067F5D}"/>
          </ac:spMkLst>
        </pc:spChg>
        <pc:picChg chg="add mod">
          <ac:chgData name="divya patankar" userId="bb48121e7d862b1f" providerId="LiveId" clId="{2BE90E0B-5BB1-434E-9A1A-E7C32D7779A4}" dt="2024-05-30T09:35:12.089" v="16"/>
          <ac:picMkLst>
            <pc:docMk/>
            <pc:sldMk cId="437370992" sldId="290"/>
            <ac:picMk id="6" creationId="{A6EA7018-FC6D-D97B-7459-2062FC9D2773}"/>
          </ac:picMkLst>
        </pc:picChg>
        <pc:picChg chg="add mod">
          <ac:chgData name="divya patankar" userId="bb48121e7d862b1f" providerId="LiveId" clId="{2BE90E0B-5BB1-434E-9A1A-E7C32D7779A4}" dt="2024-05-30T09:42:46.221" v="130"/>
          <ac:picMkLst>
            <pc:docMk/>
            <pc:sldMk cId="437370992" sldId="290"/>
            <ac:picMk id="7" creationId="{48488573-3C55-C239-9868-0F1102A1CFFB}"/>
          </ac:picMkLst>
        </pc:picChg>
      </pc:sldChg>
      <pc:sldChg chg="addSp modSp mod modAnim">
        <pc:chgData name="divya patankar" userId="bb48121e7d862b1f" providerId="LiveId" clId="{2BE90E0B-5BB1-434E-9A1A-E7C32D7779A4}" dt="2024-05-30T09:42:49.088" v="131"/>
        <pc:sldMkLst>
          <pc:docMk/>
          <pc:sldMk cId="3547454882" sldId="292"/>
        </pc:sldMkLst>
        <pc:spChg chg="mod">
          <ac:chgData name="divya patankar" userId="bb48121e7d862b1f" providerId="LiveId" clId="{2BE90E0B-5BB1-434E-9A1A-E7C32D7779A4}" dt="2024-05-30T09:35:31.858" v="19" actId="14100"/>
          <ac:spMkLst>
            <pc:docMk/>
            <pc:sldMk cId="3547454882" sldId="292"/>
            <ac:spMk id="2" creationId="{092462E5-27CD-D5B8-142C-0AF7A70F8420}"/>
          </ac:spMkLst>
        </pc:spChg>
        <pc:picChg chg="add mod">
          <ac:chgData name="divya patankar" userId="bb48121e7d862b1f" providerId="LiveId" clId="{2BE90E0B-5BB1-434E-9A1A-E7C32D7779A4}" dt="2024-05-30T09:35:24.138" v="18"/>
          <ac:picMkLst>
            <pc:docMk/>
            <pc:sldMk cId="3547454882" sldId="292"/>
            <ac:picMk id="4" creationId="{A390419B-D68F-BB82-1319-1BBBB9E74F18}"/>
          </ac:picMkLst>
        </pc:picChg>
        <pc:picChg chg="add mod">
          <ac:chgData name="divya patankar" userId="bb48121e7d862b1f" providerId="LiveId" clId="{2BE90E0B-5BB1-434E-9A1A-E7C32D7779A4}" dt="2024-05-30T09:42:49.088" v="131"/>
          <ac:picMkLst>
            <pc:docMk/>
            <pc:sldMk cId="3547454882" sldId="292"/>
            <ac:picMk id="5" creationId="{0B7B40FE-DF99-4ED0-FCD7-C4EF2F98BEAB}"/>
          </ac:picMkLst>
        </pc:picChg>
      </pc:sldChg>
      <pc:sldChg chg="addSp modSp mod modAnim">
        <pc:chgData name="divya patankar" userId="bb48121e7d862b1f" providerId="LiveId" clId="{2BE90E0B-5BB1-434E-9A1A-E7C32D7779A4}" dt="2024-05-30T09:45:16.584" v="177" actId="20577"/>
        <pc:sldMkLst>
          <pc:docMk/>
          <pc:sldMk cId="901833189" sldId="293"/>
        </pc:sldMkLst>
        <pc:spChg chg="mod">
          <ac:chgData name="divya patankar" userId="bb48121e7d862b1f" providerId="LiveId" clId="{2BE90E0B-5BB1-434E-9A1A-E7C32D7779A4}" dt="2024-05-30T09:45:16.584" v="177" actId="20577"/>
          <ac:spMkLst>
            <pc:docMk/>
            <pc:sldMk cId="901833189" sldId="293"/>
            <ac:spMk id="11" creationId="{9191E227-6F3D-CE5D-7F4F-B5311DBB7800}"/>
          </ac:spMkLst>
        </pc:spChg>
        <pc:picChg chg="add mod">
          <ac:chgData name="divya patankar" userId="bb48121e7d862b1f" providerId="LiveId" clId="{2BE90E0B-5BB1-434E-9A1A-E7C32D7779A4}" dt="2024-05-30T09:35:59.311" v="22"/>
          <ac:picMkLst>
            <pc:docMk/>
            <pc:sldMk cId="901833189" sldId="293"/>
            <ac:picMk id="2" creationId="{744F8E39-7668-FF46-63FE-A122594B79D8}"/>
          </ac:picMkLst>
        </pc:picChg>
        <pc:picChg chg="add mod">
          <ac:chgData name="divya patankar" userId="bb48121e7d862b1f" providerId="LiveId" clId="{2BE90E0B-5BB1-434E-9A1A-E7C32D7779A4}" dt="2024-05-30T09:42:53.656" v="133"/>
          <ac:picMkLst>
            <pc:docMk/>
            <pc:sldMk cId="901833189" sldId="293"/>
            <ac:picMk id="4" creationId="{4C8F04B8-BCF3-3513-C731-680C4C832838}"/>
          </ac:picMkLst>
        </pc:picChg>
      </pc:sldChg>
      <pc:sldChg chg="addSp modSp mod modAnim">
        <pc:chgData name="divya patankar" userId="bb48121e7d862b1f" providerId="LiveId" clId="{2BE90E0B-5BB1-434E-9A1A-E7C32D7779A4}" dt="2024-05-30T09:45:41.874" v="224" actId="20577"/>
        <pc:sldMkLst>
          <pc:docMk/>
          <pc:sldMk cId="1206590596" sldId="294"/>
        </pc:sldMkLst>
        <pc:spChg chg="mod">
          <ac:chgData name="divya patankar" userId="bb48121e7d862b1f" providerId="LiveId" clId="{2BE90E0B-5BB1-434E-9A1A-E7C32D7779A4}" dt="2024-05-30T09:45:41.874" v="224" actId="20577"/>
          <ac:spMkLst>
            <pc:docMk/>
            <pc:sldMk cId="1206590596" sldId="294"/>
            <ac:spMk id="4" creationId="{BB1BA16B-49F2-00A9-C02D-CAAF7F0841CF}"/>
          </ac:spMkLst>
        </pc:spChg>
        <pc:picChg chg="add mod">
          <ac:chgData name="divya patankar" userId="bb48121e7d862b1f" providerId="LiveId" clId="{2BE90E0B-5BB1-434E-9A1A-E7C32D7779A4}" dt="2024-05-30T09:36:20.080" v="26"/>
          <ac:picMkLst>
            <pc:docMk/>
            <pc:sldMk cId="1206590596" sldId="294"/>
            <ac:picMk id="2" creationId="{24DC0498-01DF-F58F-32CD-7007DB038504}"/>
          </ac:picMkLst>
        </pc:picChg>
        <pc:picChg chg="add mod">
          <ac:chgData name="divya patankar" userId="bb48121e7d862b1f" providerId="LiveId" clId="{2BE90E0B-5BB1-434E-9A1A-E7C32D7779A4}" dt="2024-05-30T09:42:59.241" v="135"/>
          <ac:picMkLst>
            <pc:docMk/>
            <pc:sldMk cId="1206590596" sldId="294"/>
            <ac:picMk id="6" creationId="{B2E4E66C-5AD8-C7FE-D26B-7C1688A32DF0}"/>
          </ac:picMkLst>
        </pc:picChg>
      </pc:sldChg>
      <pc:sldChg chg="addSp modSp modAnim">
        <pc:chgData name="divya patankar" userId="bb48121e7d862b1f" providerId="LiveId" clId="{2BE90E0B-5BB1-434E-9A1A-E7C32D7779A4}" dt="2024-05-30T09:43:07.712" v="136"/>
        <pc:sldMkLst>
          <pc:docMk/>
          <pc:sldMk cId="2826676238" sldId="295"/>
        </pc:sldMkLst>
        <pc:picChg chg="add mod">
          <ac:chgData name="divya patankar" userId="bb48121e7d862b1f" providerId="LiveId" clId="{2BE90E0B-5BB1-434E-9A1A-E7C32D7779A4}" dt="2024-05-30T09:36:27.234" v="27"/>
          <ac:picMkLst>
            <pc:docMk/>
            <pc:sldMk cId="2826676238" sldId="295"/>
            <ac:picMk id="4" creationId="{F48A5DAF-13E7-82AC-D69B-979F0D667C50}"/>
          </ac:picMkLst>
        </pc:picChg>
        <pc:picChg chg="add mod">
          <ac:chgData name="divya patankar" userId="bb48121e7d862b1f" providerId="LiveId" clId="{2BE90E0B-5BB1-434E-9A1A-E7C32D7779A4}" dt="2024-05-30T09:43:07.712" v="136"/>
          <ac:picMkLst>
            <pc:docMk/>
            <pc:sldMk cId="2826676238" sldId="295"/>
            <ac:picMk id="5" creationId="{D6ED2E99-FB85-A8FD-6933-1EFEBCD3A722}"/>
          </ac:picMkLst>
        </pc:picChg>
      </pc:sldChg>
      <pc:sldChg chg="addSp modSp mod modAnim">
        <pc:chgData name="divya patankar" userId="bb48121e7d862b1f" providerId="LiveId" clId="{2BE90E0B-5BB1-434E-9A1A-E7C32D7779A4}" dt="2024-05-30T09:43:09.681" v="137"/>
        <pc:sldMkLst>
          <pc:docMk/>
          <pc:sldMk cId="2264087359" sldId="296"/>
        </pc:sldMkLst>
        <pc:spChg chg="mod">
          <ac:chgData name="divya patankar" userId="bb48121e7d862b1f" providerId="LiveId" clId="{2BE90E0B-5BB1-434E-9A1A-E7C32D7779A4}" dt="2024-05-30T09:36:34.581" v="28" actId="14100"/>
          <ac:spMkLst>
            <pc:docMk/>
            <pc:sldMk cId="2264087359" sldId="296"/>
            <ac:spMk id="4" creationId="{B0BDFCD5-509B-801A-8ED3-9EBD339A0965}"/>
          </ac:spMkLst>
        </pc:spChg>
        <pc:picChg chg="add mod">
          <ac:chgData name="divya patankar" userId="bb48121e7d862b1f" providerId="LiveId" clId="{2BE90E0B-5BB1-434E-9A1A-E7C32D7779A4}" dt="2024-05-30T09:36:38.432" v="29"/>
          <ac:picMkLst>
            <pc:docMk/>
            <pc:sldMk cId="2264087359" sldId="296"/>
            <ac:picMk id="2" creationId="{CCBE099B-EC28-999A-E937-95809BEA2DF8}"/>
          </ac:picMkLst>
        </pc:picChg>
        <pc:picChg chg="add mod">
          <ac:chgData name="divya patankar" userId="bb48121e7d862b1f" providerId="LiveId" clId="{2BE90E0B-5BB1-434E-9A1A-E7C32D7779A4}" dt="2024-05-30T09:43:09.681" v="137"/>
          <ac:picMkLst>
            <pc:docMk/>
            <pc:sldMk cId="2264087359" sldId="296"/>
            <ac:picMk id="5" creationId="{315F543F-0E70-7838-C2A2-4FA4C7F87B62}"/>
          </ac:picMkLst>
        </pc:picChg>
      </pc:sldChg>
      <pc:sldChg chg="addSp modSp modAnim">
        <pc:chgData name="divya patankar" userId="bb48121e7d862b1f" providerId="LiveId" clId="{2BE90E0B-5BB1-434E-9A1A-E7C32D7779A4}" dt="2024-05-30T09:43:11.687" v="138"/>
        <pc:sldMkLst>
          <pc:docMk/>
          <pc:sldMk cId="126833072" sldId="298"/>
        </pc:sldMkLst>
        <pc:picChg chg="add mod">
          <ac:chgData name="divya patankar" userId="bb48121e7d862b1f" providerId="LiveId" clId="{2BE90E0B-5BB1-434E-9A1A-E7C32D7779A4}" dt="2024-05-30T09:36:43.084" v="30"/>
          <ac:picMkLst>
            <pc:docMk/>
            <pc:sldMk cId="126833072" sldId="298"/>
            <ac:picMk id="2" creationId="{10458777-D81A-04DF-AB77-89970B35CD7A}"/>
          </ac:picMkLst>
        </pc:picChg>
        <pc:picChg chg="add mod">
          <ac:chgData name="divya patankar" userId="bb48121e7d862b1f" providerId="LiveId" clId="{2BE90E0B-5BB1-434E-9A1A-E7C32D7779A4}" dt="2024-05-30T09:43:11.687" v="138"/>
          <ac:picMkLst>
            <pc:docMk/>
            <pc:sldMk cId="126833072" sldId="298"/>
            <ac:picMk id="4" creationId="{12B4C5DA-6F4B-632F-5689-7638B9B0C59F}"/>
          </ac:picMkLst>
        </pc:picChg>
      </pc:sldChg>
      <pc:sldChg chg="addSp modSp mod modAnim">
        <pc:chgData name="divya patankar" userId="bb48121e7d862b1f" providerId="LiveId" clId="{2BE90E0B-5BB1-434E-9A1A-E7C32D7779A4}" dt="2024-05-30T09:43:13.665" v="139"/>
        <pc:sldMkLst>
          <pc:docMk/>
          <pc:sldMk cId="2563750247" sldId="299"/>
        </pc:sldMkLst>
        <pc:spChg chg="mod">
          <ac:chgData name="divya patankar" userId="bb48121e7d862b1f" providerId="LiveId" clId="{2BE90E0B-5BB1-434E-9A1A-E7C32D7779A4}" dt="2024-05-30T09:36:51.072" v="31" actId="14100"/>
          <ac:spMkLst>
            <pc:docMk/>
            <pc:sldMk cId="2563750247" sldId="299"/>
            <ac:spMk id="2" creationId="{C64B2270-A398-712D-078D-C4112EB2AA87}"/>
          </ac:spMkLst>
        </pc:spChg>
        <pc:picChg chg="add mod">
          <ac:chgData name="divya patankar" userId="bb48121e7d862b1f" providerId="LiveId" clId="{2BE90E0B-5BB1-434E-9A1A-E7C32D7779A4}" dt="2024-05-30T09:36:53.431" v="32"/>
          <ac:picMkLst>
            <pc:docMk/>
            <pc:sldMk cId="2563750247" sldId="299"/>
            <ac:picMk id="4" creationId="{B8E3C284-AE40-8DDB-C081-B09C83AC5919}"/>
          </ac:picMkLst>
        </pc:picChg>
        <pc:picChg chg="add mod">
          <ac:chgData name="divya patankar" userId="bb48121e7d862b1f" providerId="LiveId" clId="{2BE90E0B-5BB1-434E-9A1A-E7C32D7779A4}" dt="2024-05-30T09:43:13.665" v="139"/>
          <ac:picMkLst>
            <pc:docMk/>
            <pc:sldMk cId="2563750247" sldId="299"/>
            <ac:picMk id="6" creationId="{E1159FC1-28B3-7F48-B5D5-BA3A63D24CC2}"/>
          </ac:picMkLst>
        </pc:picChg>
      </pc:sldChg>
      <pc:sldChg chg="addSp modSp modAnim">
        <pc:chgData name="divya patankar" userId="bb48121e7d862b1f" providerId="LiveId" clId="{2BE90E0B-5BB1-434E-9A1A-E7C32D7779A4}" dt="2024-05-30T09:42:51.615" v="132"/>
        <pc:sldMkLst>
          <pc:docMk/>
          <pc:sldMk cId="277724900" sldId="300"/>
        </pc:sldMkLst>
        <pc:picChg chg="add mod">
          <ac:chgData name="divya patankar" userId="bb48121e7d862b1f" providerId="LiveId" clId="{2BE90E0B-5BB1-434E-9A1A-E7C32D7779A4}" dt="2024-05-30T09:35:47.998" v="20"/>
          <ac:picMkLst>
            <pc:docMk/>
            <pc:sldMk cId="277724900" sldId="300"/>
            <ac:picMk id="4" creationId="{BF94419D-3F8C-575D-1FB4-0DF926BE90F0}"/>
          </ac:picMkLst>
        </pc:picChg>
        <pc:picChg chg="add mod">
          <ac:chgData name="divya patankar" userId="bb48121e7d862b1f" providerId="LiveId" clId="{2BE90E0B-5BB1-434E-9A1A-E7C32D7779A4}" dt="2024-05-30T09:42:51.615" v="132"/>
          <ac:picMkLst>
            <pc:docMk/>
            <pc:sldMk cId="277724900" sldId="300"/>
            <ac:picMk id="6" creationId="{ABA926B8-6DD0-6C2C-75D6-F6462D3A42FD}"/>
          </ac:picMkLst>
        </pc:picChg>
      </pc:sldChg>
      <pc:sldChg chg="addSp modSp mod modAnim">
        <pc:chgData name="divya patankar" userId="bb48121e7d862b1f" providerId="LiveId" clId="{2BE90E0B-5BB1-434E-9A1A-E7C32D7779A4}" dt="2024-05-30T09:42:56.401" v="134"/>
        <pc:sldMkLst>
          <pc:docMk/>
          <pc:sldMk cId="2469093517" sldId="301"/>
        </pc:sldMkLst>
        <pc:spChg chg="mod">
          <ac:chgData name="divya patankar" userId="bb48121e7d862b1f" providerId="LiveId" clId="{2BE90E0B-5BB1-434E-9A1A-E7C32D7779A4}" dt="2024-05-30T09:36:07.321" v="23" actId="14100"/>
          <ac:spMkLst>
            <pc:docMk/>
            <pc:sldMk cId="2469093517" sldId="301"/>
            <ac:spMk id="2" creationId="{18DD41D4-7B9C-CA72-A19F-8CD4A374DCCA}"/>
          </ac:spMkLst>
        </pc:spChg>
        <pc:picChg chg="add mod">
          <ac:chgData name="divya patankar" userId="bb48121e7d862b1f" providerId="LiveId" clId="{2BE90E0B-5BB1-434E-9A1A-E7C32D7779A4}" dt="2024-05-30T09:36:10.494" v="24"/>
          <ac:picMkLst>
            <pc:docMk/>
            <pc:sldMk cId="2469093517" sldId="301"/>
            <ac:picMk id="4" creationId="{CBB98214-9B06-5E8A-9FD1-9639105AE046}"/>
          </ac:picMkLst>
        </pc:picChg>
        <pc:picChg chg="add mod">
          <ac:chgData name="divya patankar" userId="bb48121e7d862b1f" providerId="LiveId" clId="{2BE90E0B-5BB1-434E-9A1A-E7C32D7779A4}" dt="2024-05-30T09:42:56.401" v="134"/>
          <ac:picMkLst>
            <pc:docMk/>
            <pc:sldMk cId="2469093517" sldId="301"/>
            <ac:picMk id="6" creationId="{4843803A-011C-81B6-824E-49A8DDA60A3E}"/>
          </ac:picMkLst>
        </pc:picChg>
      </pc:sldChg>
      <pc:sldChg chg="addSp modSp mod">
        <pc:chgData name="divya patankar" userId="bb48121e7d862b1f" providerId="LiveId" clId="{2BE90E0B-5BB1-434E-9A1A-E7C32D7779A4}" dt="2024-05-30T09:42:00.377" v="94" actId="14100"/>
        <pc:sldMkLst>
          <pc:docMk/>
          <pc:sldMk cId="2527434098" sldId="302"/>
        </pc:sldMkLst>
        <pc:picChg chg="add mod">
          <ac:chgData name="divya patankar" userId="bb48121e7d862b1f" providerId="LiveId" clId="{2BE90E0B-5BB1-434E-9A1A-E7C32D7779A4}" dt="2024-05-30T09:33:37.775" v="4" actId="1076"/>
          <ac:picMkLst>
            <pc:docMk/>
            <pc:sldMk cId="2527434098" sldId="302"/>
            <ac:picMk id="4" creationId="{EEDAEABA-A2A6-CD5A-BCEE-8AE7F8951050}"/>
          </ac:picMkLst>
        </pc:picChg>
        <pc:picChg chg="mod">
          <ac:chgData name="divya patankar" userId="bb48121e7d862b1f" providerId="LiveId" clId="{2BE90E0B-5BB1-434E-9A1A-E7C32D7779A4}" dt="2024-05-30T09:42:00.377" v="94" actId="14100"/>
          <ac:picMkLst>
            <pc:docMk/>
            <pc:sldMk cId="2527434098" sldId="302"/>
            <ac:picMk id="16" creationId="{5CE7ECCE-78CE-A835-C35E-D62C674F8122}"/>
          </ac:picMkLst>
        </pc:picChg>
      </pc:sldChg>
      <pc:sldChg chg="addSp modSp new mod modAnim">
        <pc:chgData name="divya patankar" userId="bb48121e7d862b1f" providerId="LiveId" clId="{2BE90E0B-5BB1-434E-9A1A-E7C32D7779A4}" dt="2024-05-30T10:13:13.616" v="866" actId="20577"/>
        <pc:sldMkLst>
          <pc:docMk/>
          <pc:sldMk cId="3381413293" sldId="303"/>
        </pc:sldMkLst>
        <pc:spChg chg="add mod">
          <ac:chgData name="divya patankar" userId="bb48121e7d862b1f" providerId="LiveId" clId="{2BE90E0B-5BB1-434E-9A1A-E7C32D7779A4}" dt="2024-05-30T09:39:52.455" v="84" actId="14100"/>
          <ac:spMkLst>
            <pc:docMk/>
            <pc:sldMk cId="3381413293" sldId="303"/>
            <ac:spMk id="5" creationId="{90F5987A-4253-7805-B51E-445EE2DA9E30}"/>
          </ac:spMkLst>
        </pc:spChg>
        <pc:spChg chg="add mod">
          <ac:chgData name="divya patankar" userId="bb48121e7d862b1f" providerId="LiveId" clId="{2BE90E0B-5BB1-434E-9A1A-E7C32D7779A4}" dt="2024-05-30T10:13:13.616" v="866" actId="20577"/>
          <ac:spMkLst>
            <pc:docMk/>
            <pc:sldMk cId="3381413293" sldId="303"/>
            <ac:spMk id="7" creationId="{736DAFBC-B556-18D0-B0A1-DE7E428B7BF1}"/>
          </ac:spMkLst>
        </pc:spChg>
        <pc:picChg chg="add mod">
          <ac:chgData name="divya patankar" userId="bb48121e7d862b1f" providerId="LiveId" clId="{2BE90E0B-5BB1-434E-9A1A-E7C32D7779A4}" dt="2024-05-30T09:37:50.860" v="42"/>
          <ac:picMkLst>
            <pc:docMk/>
            <pc:sldMk cId="3381413293" sldId="303"/>
            <ac:picMk id="3" creationId="{95CDDA8E-2520-3851-696E-DBBB5CDAFB94}"/>
          </ac:picMkLst>
        </pc:picChg>
        <pc:picChg chg="add mod">
          <ac:chgData name="divya patankar" userId="bb48121e7d862b1f" providerId="LiveId" clId="{2BE90E0B-5BB1-434E-9A1A-E7C32D7779A4}" dt="2024-05-30T09:43:21.287" v="142"/>
          <ac:picMkLst>
            <pc:docMk/>
            <pc:sldMk cId="3381413293" sldId="303"/>
            <ac:picMk id="8" creationId="{9ED1DAEA-445B-86B3-BF4C-6AE066D84355}"/>
          </ac:picMkLst>
        </pc:picChg>
      </pc:sldChg>
      <pc:sldChg chg="new del">
        <pc:chgData name="divya patankar" userId="bb48121e7d862b1f" providerId="LiveId" clId="{2BE90E0B-5BB1-434E-9A1A-E7C32D7779A4}" dt="2024-05-30T09:37:14.437" v="36" actId="2696"/>
        <pc:sldMkLst>
          <pc:docMk/>
          <pc:sldMk cId="3818359328" sldId="303"/>
        </pc:sldMkLst>
      </pc:sldChg>
      <pc:sldChg chg="add del">
        <pc:chgData name="divya patankar" userId="bb48121e7d862b1f" providerId="LiveId" clId="{2BE90E0B-5BB1-434E-9A1A-E7C32D7779A4}" dt="2024-05-30T09:37:30.630" v="39"/>
        <pc:sldMkLst>
          <pc:docMk/>
          <pc:sldMk cId="1427985930" sldId="304"/>
        </pc:sldMkLst>
      </pc:sldChg>
      <pc:sldChg chg="add del">
        <pc:chgData name="divya patankar" userId="bb48121e7d862b1f" providerId="LiveId" clId="{2BE90E0B-5BB1-434E-9A1A-E7C32D7779A4}" dt="2024-05-30T09:37:36.816" v="41"/>
        <pc:sldMkLst>
          <pc:docMk/>
          <pc:sldMk cId="2420571436" sldId="304"/>
        </pc:sldMkLst>
      </pc:sldChg>
      <pc:sldChg chg="addSp delSp modSp new mod modAnim">
        <pc:chgData name="divya patankar" userId="bb48121e7d862b1f" providerId="LiveId" clId="{2BE90E0B-5BB1-434E-9A1A-E7C32D7779A4}" dt="2024-05-30T10:10:39.399" v="796" actId="2711"/>
        <pc:sldMkLst>
          <pc:docMk/>
          <pc:sldMk cId="2466715451" sldId="304"/>
        </pc:sldMkLst>
        <pc:spChg chg="mod">
          <ac:chgData name="divya patankar" userId="bb48121e7d862b1f" providerId="LiveId" clId="{2BE90E0B-5BB1-434E-9A1A-E7C32D7779A4}" dt="2024-05-30T09:48:20.753" v="331" actId="14100"/>
          <ac:spMkLst>
            <pc:docMk/>
            <pc:sldMk cId="2466715451" sldId="304"/>
            <ac:spMk id="2" creationId="{27B1336E-9951-8993-FF19-5B8C1380E52B}"/>
          </ac:spMkLst>
        </pc:spChg>
        <pc:spChg chg="add del">
          <ac:chgData name="divya patankar" userId="bb48121e7d862b1f" providerId="LiveId" clId="{2BE90E0B-5BB1-434E-9A1A-E7C32D7779A4}" dt="2024-05-30T09:46:29.721" v="227" actId="22"/>
          <ac:spMkLst>
            <pc:docMk/>
            <pc:sldMk cId="2466715451" sldId="304"/>
            <ac:spMk id="5" creationId="{CE88D99F-BC82-6414-9228-C546D2C90B1F}"/>
          </ac:spMkLst>
        </pc:spChg>
        <pc:spChg chg="add mod">
          <ac:chgData name="divya patankar" userId="bb48121e7d862b1f" providerId="LiveId" clId="{2BE90E0B-5BB1-434E-9A1A-E7C32D7779A4}" dt="2024-05-30T10:10:39.399" v="796" actId="2711"/>
          <ac:spMkLst>
            <pc:docMk/>
            <pc:sldMk cId="2466715451" sldId="304"/>
            <ac:spMk id="9" creationId="{7A919604-40ED-6A01-9A34-70C439FD98CF}"/>
          </ac:spMkLst>
        </pc:spChg>
        <pc:picChg chg="add mod">
          <ac:chgData name="divya patankar" userId="bb48121e7d862b1f" providerId="LiveId" clId="{2BE90E0B-5BB1-434E-9A1A-E7C32D7779A4}" dt="2024-05-30T09:48:14.772" v="330"/>
          <ac:picMkLst>
            <pc:docMk/>
            <pc:sldMk cId="2466715451" sldId="304"/>
            <ac:picMk id="6" creationId="{AB92D5E9-23FB-7F92-C62A-2ED698CD2A72}"/>
          </ac:picMkLst>
        </pc:picChg>
        <pc:picChg chg="add mod">
          <ac:chgData name="divya patankar" userId="bb48121e7d862b1f" providerId="LiveId" clId="{2BE90E0B-5BB1-434E-9A1A-E7C32D7779A4}" dt="2024-05-30T09:48:28.111" v="332"/>
          <ac:picMkLst>
            <pc:docMk/>
            <pc:sldMk cId="2466715451" sldId="304"/>
            <ac:picMk id="7" creationId="{EDCB6A37-FBF3-707E-7F69-64374A3A9EF0}"/>
          </ac:picMkLst>
        </pc:picChg>
      </pc:sldChg>
      <pc:sldChg chg="addSp delSp modSp new mod modClrScheme modAnim chgLayout">
        <pc:chgData name="divya patankar" userId="bb48121e7d862b1f" providerId="LiveId" clId="{2BE90E0B-5BB1-434E-9A1A-E7C32D7779A4}" dt="2024-05-30T10:00:57.948" v="628" actId="20577"/>
        <pc:sldMkLst>
          <pc:docMk/>
          <pc:sldMk cId="3736841049" sldId="305"/>
        </pc:sldMkLst>
        <pc:spChg chg="del mod ord">
          <ac:chgData name="divya patankar" userId="bb48121e7d862b1f" providerId="LiveId" clId="{2BE90E0B-5BB1-434E-9A1A-E7C32D7779A4}" dt="2024-05-30T09:50:02.556" v="334" actId="700"/>
          <ac:spMkLst>
            <pc:docMk/>
            <pc:sldMk cId="3736841049" sldId="305"/>
            <ac:spMk id="2" creationId="{E25151C7-1C31-8E0A-4A86-9913619EEF14}"/>
          </ac:spMkLst>
        </pc:spChg>
        <pc:spChg chg="mod ord">
          <ac:chgData name="divya patankar" userId="bb48121e7d862b1f" providerId="LiveId" clId="{2BE90E0B-5BB1-434E-9A1A-E7C32D7779A4}" dt="2024-05-30T09:50:02.556" v="334" actId="700"/>
          <ac:spMkLst>
            <pc:docMk/>
            <pc:sldMk cId="3736841049" sldId="305"/>
            <ac:spMk id="3" creationId="{D35FC496-402F-8BC2-5C49-C0FC516673A3}"/>
          </ac:spMkLst>
        </pc:spChg>
        <pc:spChg chg="add mod ord">
          <ac:chgData name="divya patankar" userId="bb48121e7d862b1f" providerId="LiveId" clId="{2BE90E0B-5BB1-434E-9A1A-E7C32D7779A4}" dt="2024-05-30T10:00:57.948" v="628" actId="20577"/>
          <ac:spMkLst>
            <pc:docMk/>
            <pc:sldMk cId="3736841049" sldId="305"/>
            <ac:spMk id="4" creationId="{A69C7118-E195-1D59-77C4-ADBA6A038F69}"/>
          </ac:spMkLst>
        </pc:spChg>
        <pc:spChg chg="add del mod ord">
          <ac:chgData name="divya patankar" userId="bb48121e7d862b1f" providerId="LiveId" clId="{2BE90E0B-5BB1-434E-9A1A-E7C32D7779A4}" dt="2024-05-30T09:52:05.688" v="368"/>
          <ac:spMkLst>
            <pc:docMk/>
            <pc:sldMk cId="3736841049" sldId="305"/>
            <ac:spMk id="5" creationId="{D6718981-271F-F9FB-67F6-9ED69A4B33D2}"/>
          </ac:spMkLst>
        </pc:spChg>
        <pc:spChg chg="add del mod ord">
          <ac:chgData name="divya patankar" userId="bb48121e7d862b1f" providerId="LiveId" clId="{2BE90E0B-5BB1-434E-9A1A-E7C32D7779A4}" dt="2024-05-30T09:52:03.042" v="367" actId="21"/>
          <ac:spMkLst>
            <pc:docMk/>
            <pc:sldMk cId="3736841049" sldId="305"/>
            <ac:spMk id="6" creationId="{BF065776-8932-0D69-F2F2-B6125AAB5D23}"/>
          </ac:spMkLst>
        </pc:spChg>
        <pc:spChg chg="add mod ord">
          <ac:chgData name="divya patankar" userId="bb48121e7d862b1f" providerId="LiveId" clId="{2BE90E0B-5BB1-434E-9A1A-E7C32D7779A4}" dt="2024-05-30T09:59:18.999" v="592" actId="404"/>
          <ac:spMkLst>
            <pc:docMk/>
            <pc:sldMk cId="3736841049" sldId="305"/>
            <ac:spMk id="7" creationId="{54AFF6FB-CFC7-AEE8-2447-C7E32AF1D180}"/>
          </ac:spMkLst>
        </pc:spChg>
        <pc:spChg chg="add mod ord">
          <ac:chgData name="divya patankar" userId="bb48121e7d862b1f" providerId="LiveId" clId="{2BE90E0B-5BB1-434E-9A1A-E7C32D7779A4}" dt="2024-05-30T09:59:37.089" v="597" actId="20577"/>
          <ac:spMkLst>
            <pc:docMk/>
            <pc:sldMk cId="3736841049" sldId="305"/>
            <ac:spMk id="8" creationId="{12E143CE-DD0E-9C1B-A8BF-A874D00E4245}"/>
          </ac:spMkLst>
        </pc:spChg>
        <pc:spChg chg="add del mod">
          <ac:chgData name="divya patankar" userId="bb48121e7d862b1f" providerId="LiveId" clId="{2BE90E0B-5BB1-434E-9A1A-E7C32D7779A4}" dt="2024-05-30T09:52:08.418" v="369"/>
          <ac:spMkLst>
            <pc:docMk/>
            <pc:sldMk cId="3736841049" sldId="305"/>
            <ac:spMk id="11" creationId="{BF065776-8932-0D69-F2F2-B6125AAB5D23}"/>
          </ac:spMkLst>
        </pc:spChg>
        <pc:spChg chg="add mod">
          <ac:chgData name="divya patankar" userId="bb48121e7d862b1f" providerId="LiveId" clId="{2BE90E0B-5BB1-434E-9A1A-E7C32D7779A4}" dt="2024-05-30T09:59:05.083" v="591" actId="20577"/>
          <ac:spMkLst>
            <pc:docMk/>
            <pc:sldMk cId="3736841049" sldId="305"/>
            <ac:spMk id="12" creationId="{3EE6607B-462F-8009-0B62-5ED30F3FB5CD}"/>
          </ac:spMkLst>
        </pc:spChg>
        <pc:picChg chg="add mod">
          <ac:chgData name="divya patankar" userId="bb48121e7d862b1f" providerId="LiveId" clId="{2BE90E0B-5BB1-434E-9A1A-E7C32D7779A4}" dt="2024-05-30T09:51:43.644" v="365"/>
          <ac:picMkLst>
            <pc:docMk/>
            <pc:sldMk cId="3736841049" sldId="305"/>
            <ac:picMk id="10" creationId="{25ED4DFD-11A4-0483-A887-E41B781B075C}"/>
          </ac:picMkLst>
        </pc:picChg>
        <pc:picChg chg="add mod">
          <ac:chgData name="divya patankar" userId="bb48121e7d862b1f" providerId="LiveId" clId="{2BE90E0B-5BB1-434E-9A1A-E7C32D7779A4}" dt="2024-05-30T09:53:45.859" v="414" actId="14100"/>
          <ac:picMkLst>
            <pc:docMk/>
            <pc:sldMk cId="3736841049" sldId="305"/>
            <ac:picMk id="14" creationId="{E5844530-6CFD-BBF0-5A37-E5E7F81B6E6C}"/>
          </ac:picMkLst>
        </pc:picChg>
        <pc:picChg chg="add mod">
          <ac:chgData name="divya patankar" userId="bb48121e7d862b1f" providerId="LiveId" clId="{2BE90E0B-5BB1-434E-9A1A-E7C32D7779A4}" dt="2024-05-30T09:57:38.595" v="558" actId="14100"/>
          <ac:picMkLst>
            <pc:docMk/>
            <pc:sldMk cId="3736841049" sldId="305"/>
            <ac:picMk id="16" creationId="{E968C5C6-3C99-1A13-2576-278D466D2E60}"/>
          </ac:picMkLst>
        </pc:picChg>
        <pc:picChg chg="add mod">
          <ac:chgData name="divya patankar" userId="bb48121e7d862b1f" providerId="LiveId" clId="{2BE90E0B-5BB1-434E-9A1A-E7C32D7779A4}" dt="2024-05-30T09:57:52.255" v="560" actId="14100"/>
          <ac:picMkLst>
            <pc:docMk/>
            <pc:sldMk cId="3736841049" sldId="305"/>
            <ac:picMk id="18" creationId="{F63F69FE-79BD-2B86-4CE7-1E487486C3DF}"/>
          </ac:picMkLst>
        </pc:picChg>
        <pc:picChg chg="add mod">
          <ac:chgData name="divya patankar" userId="bb48121e7d862b1f" providerId="LiveId" clId="{2BE90E0B-5BB1-434E-9A1A-E7C32D7779A4}" dt="2024-05-30T09:58:06.335" v="562" actId="14100"/>
          <ac:picMkLst>
            <pc:docMk/>
            <pc:sldMk cId="3736841049" sldId="305"/>
            <ac:picMk id="20" creationId="{6E7ACC99-F577-EC34-996E-632E865A5A97}"/>
          </ac:picMkLst>
        </pc:picChg>
        <pc:picChg chg="add mod">
          <ac:chgData name="divya patankar" userId="bb48121e7d862b1f" providerId="LiveId" clId="{2BE90E0B-5BB1-434E-9A1A-E7C32D7779A4}" dt="2024-05-30T10:00:09.744" v="600" actId="14100"/>
          <ac:picMkLst>
            <pc:docMk/>
            <pc:sldMk cId="3736841049" sldId="305"/>
            <ac:picMk id="21" creationId="{6949C6F8-5CC1-50E0-2E20-E9B377092654}"/>
          </ac:picMkLst>
        </pc:picChg>
        <pc:picChg chg="add mod">
          <ac:chgData name="divya patankar" userId="bb48121e7d862b1f" providerId="LiveId" clId="{2BE90E0B-5BB1-434E-9A1A-E7C32D7779A4}" dt="2024-05-30T10:00:04.880" v="599"/>
          <ac:picMkLst>
            <pc:docMk/>
            <pc:sldMk cId="3736841049" sldId="305"/>
            <ac:picMk id="22" creationId="{9E17D83B-1FA6-A58B-3EFE-445326D1BBB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7/3/2025</a:t>
            </a:fld>
            <a:endParaRPr lang="en-US" dirty="0"/>
          </a:p>
        </p:txBody>
      </p:sp>
      <p:sp>
        <p:nvSpPr>
          <p:cNvPr id="4" name="Footer Placeholder 3">
            <a:extLst>
              <a:ext uri="{FF2B5EF4-FFF2-40B4-BE49-F238E27FC236}">
                <a16:creationId xmlns:a16="http://schemas.microsoft.com/office/drawing/2014/main" xmlns=""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png>
</file>

<file path=ppt/media/image15.jpg>
</file>

<file path=ppt/media/image2.jpe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7/3/2025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xmlns=""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xmlns=""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xmlns=""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xmlns=""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xmlns=""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xmlns=""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xmlns=""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xmlns=""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xmlns=""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xmlns=""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xmlns=""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xmlns=""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xmlns=""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xmlns=""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xmlns=""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xmlns=""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xmlns=""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xmlns=""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xmlns=""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xmlns=""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xmlns=""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xmlns=""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xmlns=""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xmlns=""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xmlns=""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xmlns=""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xmlns=""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xmlns=""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xmlns=""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xmlns=""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xmlns=""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xmlns=""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xmlns=""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xmlns=""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xmlns=""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xmlns=""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xmlns=""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xmlns=""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xmlns=""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xmlns=""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xmlns=""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xmlns=""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xmlns=""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xmlns=""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xmlns=""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xmlns=""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xmlns=""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xmlns=""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xmlns=""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xmlns=""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xmlns=""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xmlns=""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xmlns=""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xmlns=""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xmlns=""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xmlns=""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xmlns=""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xmlns=""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xmlns=""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xmlns=""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xmlns=""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xmlns=""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xmlns=""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xmlns=""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xmlns=""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xmlns=""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xmlns=""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xmlns=""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xmlns=""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xmlns=""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xmlns=""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xmlns=""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xmlns=""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xmlns=""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xmlns=""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xmlns=""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xmlns=""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xmlns=""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xmlns=""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xmlns=""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xmlns=""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xmlns=""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xmlns=""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xmlns=""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xmlns=""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xmlns=""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xmlns=""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xmlns=""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xmlns=""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xmlns=""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xmlns=""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xmlns=""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xmlns=""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xmlns=""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xmlns=""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xmlns=""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xmlns=""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xmlns=""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xmlns=""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xmlns=""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xmlns=""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xmlns=""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xmlns=""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xmlns=""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xmlns=""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xmlns=""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xmlns=""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xmlns=""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xmlns=""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xmlns=""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xmlns=""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xmlns=""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xmlns=""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xmlns=""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xmlns=""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xmlns=""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xmlns=""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xmlns=""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xmlns="" id="{A644ABC4-2B1E-837E-E279-9D7542E929B5}"/>
              </a:ext>
            </a:extLst>
          </p:cNvPr>
          <p:cNvSpPr>
            <a:spLocks noGrp="1"/>
          </p:cNvSpPr>
          <p:nvPr>
            <p:ph type="subTitle" idx="1"/>
          </p:nvPr>
        </p:nvSpPr>
        <p:spPr>
          <a:xfrm flipV="1">
            <a:off x="428597" y="5317792"/>
            <a:ext cx="45719" cy="45719"/>
          </a:xfrm>
        </p:spPr>
        <p:txBody>
          <a:bodyPr>
            <a:normAutofit fontScale="25000" lnSpcReduction="20000"/>
          </a:bodyPr>
          <a:lstStyle/>
          <a:p>
            <a:r>
              <a:rPr lang="en-IN" dirty="0"/>
              <a:t>.</a:t>
            </a:r>
          </a:p>
        </p:txBody>
      </p:sp>
      <p:sp>
        <p:nvSpPr>
          <p:cNvPr id="5" name="TextBox 4">
            <a:extLst>
              <a:ext uri="{FF2B5EF4-FFF2-40B4-BE49-F238E27FC236}">
                <a16:creationId xmlns:a16="http://schemas.microsoft.com/office/drawing/2014/main" xmlns="" id="{47A38EBE-7FD0-74C4-6BF4-9B9F9C5E70A8}"/>
              </a:ext>
            </a:extLst>
          </p:cNvPr>
          <p:cNvSpPr txBox="1"/>
          <p:nvPr/>
        </p:nvSpPr>
        <p:spPr>
          <a:xfrm>
            <a:off x="1538039" y="4359026"/>
            <a:ext cx="6109446" cy="1754326"/>
          </a:xfrm>
          <a:prstGeom prst="rect">
            <a:avLst/>
          </a:prstGeom>
          <a:noFill/>
        </p:spPr>
        <p:txBody>
          <a:bodyPr wrap="square">
            <a:spAutoFit/>
          </a:bodyPr>
          <a:lstStyle/>
          <a:p>
            <a:r>
              <a:rPr lang="en-US" b="1" dirty="0">
                <a:solidFill>
                  <a:schemeClr val="bg1"/>
                </a:solidFill>
                <a:latin typeface="Algerian" panose="04020705040A02060702" pitchFamily="82" charset="0"/>
              </a:rPr>
              <a:t>PRESENTED BY:   </a:t>
            </a:r>
            <a:r>
              <a:rPr lang="en-US" dirty="0">
                <a:solidFill>
                  <a:schemeClr val="bg1"/>
                </a:solidFill>
                <a:latin typeface="Arial" panose="020B0604020202020204" pitchFamily="34" charset="0"/>
                <a:cs typeface="Arial" panose="020B0604020202020204" pitchFamily="34" charset="0"/>
              </a:rPr>
              <a:t>1. Aadarsh (2502459200101)</a:t>
            </a:r>
          </a:p>
          <a:p>
            <a:r>
              <a:rPr lang="en-US" dirty="0">
                <a:solidFill>
                  <a:schemeClr val="bg1"/>
                </a:solidFill>
                <a:latin typeface="Arial" panose="020B0604020202020204" pitchFamily="34" charset="0"/>
                <a:ea typeface="Nobile" pitchFamily="34" charset="-122"/>
                <a:cs typeface="Arial" panose="020B0604020202020204" pitchFamily="34" charset="0"/>
              </a:rPr>
              <a:t>		2. Sanya </a:t>
            </a:r>
            <a:r>
              <a:rPr lang="en-US" dirty="0">
                <a:solidFill>
                  <a:schemeClr val="bg1"/>
                </a:solidFill>
                <a:latin typeface="Arial" panose="020B0604020202020204" pitchFamily="34" charset="0"/>
                <a:cs typeface="Arial" panose="020B0604020202020204" pitchFamily="34" charset="0"/>
              </a:rPr>
              <a:t>(250245920076)</a:t>
            </a:r>
          </a:p>
          <a:p>
            <a:r>
              <a:rPr lang="en-US" dirty="0">
                <a:solidFill>
                  <a:schemeClr val="bg1"/>
                </a:solidFill>
                <a:latin typeface="Arial" panose="020B0604020202020204" pitchFamily="34" charset="0"/>
                <a:ea typeface="Nobile" pitchFamily="34" charset="-122"/>
                <a:cs typeface="Arial" panose="020B0604020202020204" pitchFamily="34" charset="0"/>
              </a:rPr>
              <a:t>		3. Dnyaneshwari </a:t>
            </a:r>
            <a:r>
              <a:rPr lang="en-US" dirty="0">
                <a:solidFill>
                  <a:schemeClr val="bg1"/>
                </a:solidFill>
                <a:latin typeface="Arial" panose="020B0604020202020204" pitchFamily="34" charset="0"/>
                <a:cs typeface="Arial" panose="020B0604020202020204" pitchFamily="34" charset="0"/>
              </a:rPr>
              <a:t>(250245920019)</a:t>
            </a:r>
          </a:p>
          <a:p>
            <a:r>
              <a:rPr lang="en-US" dirty="0">
                <a:solidFill>
                  <a:schemeClr val="bg1"/>
                </a:solidFill>
                <a:latin typeface="Arial" panose="020B0604020202020204" pitchFamily="34" charset="0"/>
                <a:ea typeface="Nobile" pitchFamily="34" charset="-122"/>
                <a:cs typeface="Arial" panose="020B0604020202020204" pitchFamily="34" charset="0"/>
              </a:rPr>
              <a:t>		4. Ishank </a:t>
            </a:r>
            <a:r>
              <a:rPr lang="en-US" dirty="0">
                <a:solidFill>
                  <a:schemeClr val="bg1"/>
                </a:solidFill>
                <a:latin typeface="Arial" panose="020B0604020202020204" pitchFamily="34" charset="0"/>
                <a:cs typeface="Arial" panose="020B0604020202020204" pitchFamily="34" charset="0"/>
              </a:rPr>
              <a:t>(250245920034)</a:t>
            </a:r>
            <a:endParaRPr lang="en-US" dirty="0">
              <a:solidFill>
                <a:schemeClr val="bg1"/>
              </a:solidFill>
              <a:latin typeface="Arial" panose="020B0604020202020204" pitchFamily="34" charset="0"/>
              <a:ea typeface="Nobile" pitchFamily="34" charset="-122"/>
              <a:cs typeface="Arial" panose="020B0604020202020204" pitchFamily="34" charset="0"/>
            </a:endParaRPr>
          </a:p>
          <a:p>
            <a:r>
              <a:rPr lang="en-US" dirty="0">
                <a:solidFill>
                  <a:schemeClr val="bg1"/>
                </a:solidFill>
                <a:latin typeface="Arial" panose="020B0604020202020204" pitchFamily="34" charset="0"/>
                <a:ea typeface="Nobile" pitchFamily="34" charset="-122"/>
                <a:cs typeface="Arial" panose="020B0604020202020204" pitchFamily="34" charset="0"/>
              </a:rPr>
              <a:t>		5. Sudhanshu</a:t>
            </a:r>
            <a:r>
              <a:rPr lang="en-US" dirty="0">
                <a:solidFill>
                  <a:srgbClr val="405449"/>
                </a:solidFill>
                <a:latin typeface="Arial" panose="020B0604020202020204" pitchFamily="34" charset="0"/>
                <a:ea typeface="Nobile" pitchFamily="34" charset="-122"/>
                <a:cs typeface="Arial" panose="020B0604020202020204" pitchFamily="34" charset="0"/>
              </a:rPr>
              <a:t> </a:t>
            </a:r>
            <a:r>
              <a:rPr lang="en-US" dirty="0">
                <a:solidFill>
                  <a:schemeClr val="bg1"/>
                </a:solidFill>
                <a:latin typeface="Arial" panose="020B0604020202020204" pitchFamily="34" charset="0"/>
                <a:cs typeface="Arial" panose="020B0604020202020204" pitchFamily="34" charset="0"/>
              </a:rPr>
              <a:t>(250245920085)</a:t>
            </a:r>
            <a:endParaRPr lang="en-US" dirty="0">
              <a:latin typeface="Arial" panose="020B0604020202020204" pitchFamily="34" charset="0"/>
              <a:cs typeface="Arial" panose="020B0604020202020204" pitchFamily="34" charset="0"/>
            </a:endParaRPr>
          </a:p>
          <a:p>
            <a:endParaRPr lang="en-IN" dirty="0"/>
          </a:p>
        </p:txBody>
      </p:sp>
      <p:sp>
        <p:nvSpPr>
          <p:cNvPr id="11" name="TextBox 10">
            <a:extLst>
              <a:ext uri="{FF2B5EF4-FFF2-40B4-BE49-F238E27FC236}">
                <a16:creationId xmlns:a16="http://schemas.microsoft.com/office/drawing/2014/main" xmlns="" id="{DCDE66C6-B86F-980E-11F4-2050E5F17E91}"/>
              </a:ext>
            </a:extLst>
          </p:cNvPr>
          <p:cNvSpPr txBox="1"/>
          <p:nvPr/>
        </p:nvSpPr>
        <p:spPr>
          <a:xfrm>
            <a:off x="3041277" y="1432364"/>
            <a:ext cx="6109446" cy="923330"/>
          </a:xfrm>
          <a:prstGeom prst="rect">
            <a:avLst/>
          </a:prstGeom>
          <a:noFill/>
        </p:spPr>
        <p:txBody>
          <a:bodyPr wrap="square">
            <a:spAutoFit/>
          </a:bodyPr>
          <a:lstStyle/>
          <a:p>
            <a:pPr algn="ctr"/>
            <a:r>
              <a:rPr lang="en-US" dirty="0">
                <a:solidFill>
                  <a:schemeClr val="bg1"/>
                </a:solidFill>
                <a:latin typeface="Algerian" panose="04020705040A02060702" pitchFamily="82" charset="0"/>
              </a:rPr>
              <a:t>A</a:t>
            </a:r>
          </a:p>
          <a:p>
            <a:pPr algn="ctr"/>
            <a:r>
              <a:rPr lang="en-US" dirty="0">
                <a:solidFill>
                  <a:schemeClr val="bg1"/>
                </a:solidFill>
                <a:latin typeface="Algerian" panose="04020705040A02060702" pitchFamily="82" charset="0"/>
              </a:rPr>
              <a:t>Project  </a:t>
            </a:r>
          </a:p>
          <a:p>
            <a:pPr algn="ctr"/>
            <a:r>
              <a:rPr lang="en-US" dirty="0">
                <a:solidFill>
                  <a:schemeClr val="bg1"/>
                </a:solidFill>
                <a:latin typeface="Algerian" panose="04020705040A02060702" pitchFamily="82" charset="0"/>
              </a:rPr>
              <a:t>On</a:t>
            </a:r>
          </a:p>
        </p:txBody>
      </p:sp>
      <p:sp>
        <p:nvSpPr>
          <p:cNvPr id="13" name="TextBox 12">
            <a:extLst>
              <a:ext uri="{FF2B5EF4-FFF2-40B4-BE49-F238E27FC236}">
                <a16:creationId xmlns:a16="http://schemas.microsoft.com/office/drawing/2014/main" xmlns="" id="{00E9853E-5359-5017-FDD6-FE3E5D98C299}"/>
              </a:ext>
            </a:extLst>
          </p:cNvPr>
          <p:cNvSpPr txBox="1"/>
          <p:nvPr/>
        </p:nvSpPr>
        <p:spPr>
          <a:xfrm>
            <a:off x="2843443" y="2422527"/>
            <a:ext cx="7077456" cy="923330"/>
          </a:xfrm>
          <a:prstGeom prst="rect">
            <a:avLst/>
          </a:prstGeom>
          <a:noFill/>
        </p:spPr>
        <p:txBody>
          <a:bodyPr wrap="square">
            <a:spAutoFit/>
          </a:bodyPr>
          <a:lstStyle/>
          <a:p>
            <a:pPr algn="ctr"/>
            <a:r>
              <a:rPr lang="en-US" sz="5400" dirty="0">
                <a:solidFill>
                  <a:schemeClr val="accent6">
                    <a:lumMod val="20000"/>
                    <a:lumOff val="80000"/>
                  </a:schemeClr>
                </a:solidFill>
                <a:latin typeface="Algerian" panose="04020705040A02060702" pitchFamily="82" charset="0"/>
              </a:rPr>
              <a:t>WHEELS ON DEMAND</a:t>
            </a:r>
            <a:endParaRPr lang="en-IN" sz="5400" dirty="0">
              <a:solidFill>
                <a:schemeClr val="accent6">
                  <a:lumMod val="20000"/>
                  <a:lumOff val="80000"/>
                </a:schemeClr>
              </a:solidFill>
            </a:endParaRPr>
          </a:p>
        </p:txBody>
      </p:sp>
      <p:cxnSp>
        <p:nvCxnSpPr>
          <p:cNvPr id="17" name="Straight Connector 16">
            <a:extLst>
              <a:ext uri="{FF2B5EF4-FFF2-40B4-BE49-F238E27FC236}">
                <a16:creationId xmlns:a16="http://schemas.microsoft.com/office/drawing/2014/main" xmlns="" id="{301AD2F4-69B6-2FB7-9E0C-8BEE61433105}"/>
              </a:ext>
            </a:extLst>
          </p:cNvPr>
          <p:cNvCxnSpPr/>
          <p:nvPr/>
        </p:nvCxnSpPr>
        <p:spPr>
          <a:xfrm>
            <a:off x="2179907" y="1282034"/>
            <a:ext cx="8404528"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18" name="Straight Connector 17">
            <a:extLst>
              <a:ext uri="{FF2B5EF4-FFF2-40B4-BE49-F238E27FC236}">
                <a16:creationId xmlns:a16="http://schemas.microsoft.com/office/drawing/2014/main" xmlns="" id="{0A9E28AD-315E-BF79-7AD1-D041C82C030C}"/>
              </a:ext>
            </a:extLst>
          </p:cNvPr>
          <p:cNvCxnSpPr/>
          <p:nvPr/>
        </p:nvCxnSpPr>
        <p:spPr>
          <a:xfrm>
            <a:off x="2179907" y="3768731"/>
            <a:ext cx="8404528" cy="0"/>
          </a:xfrm>
          <a:prstGeom prst="line">
            <a:avLst/>
          </a:prstGeom>
        </p:spPr>
        <p:style>
          <a:lnRef idx="2">
            <a:schemeClr val="accent2"/>
          </a:lnRef>
          <a:fillRef idx="0">
            <a:schemeClr val="accent2"/>
          </a:fillRef>
          <a:effectRef idx="1">
            <a:schemeClr val="accent2"/>
          </a:effectRef>
          <a:fontRef idx="minor">
            <a:schemeClr val="tx1"/>
          </a:fontRef>
        </p:style>
      </p:cxnSp>
      <p:pic>
        <p:nvPicPr>
          <p:cNvPr id="4" name="Picture 3">
            <a:extLst>
              <a:ext uri="{FF2B5EF4-FFF2-40B4-BE49-F238E27FC236}">
                <a16:creationId xmlns:a16="http://schemas.microsoft.com/office/drawing/2014/main" xmlns="" id="{ADCB3FB2-72AA-A2A9-34C8-F0B4290391A4}"/>
              </a:ext>
            </a:extLst>
          </p:cNvPr>
          <p:cNvPicPr>
            <a:picLocks noChangeAspect="1"/>
          </p:cNvPicPr>
          <p:nvPr/>
        </p:nvPicPr>
        <p:blipFill>
          <a:blip r:embed="rId2"/>
          <a:stretch>
            <a:fillRect/>
          </a:stretch>
        </p:blipFill>
        <p:spPr>
          <a:xfrm>
            <a:off x="8583887" y="4178136"/>
            <a:ext cx="2419380" cy="2279311"/>
          </a:xfrm>
          <a:prstGeom prst="rect">
            <a:avLst/>
          </a:prstGeom>
        </p:spPr>
      </p:pic>
    </p:spTree>
    <p:extLst>
      <p:ext uri="{BB962C8B-B14F-4D97-AF65-F5344CB8AC3E}">
        <p14:creationId xmlns:p14="http://schemas.microsoft.com/office/powerpoint/2010/main" val="25274340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8817648-2CD4-AB8E-D271-54563A5F7D13}"/>
              </a:ext>
            </a:extLst>
          </p:cNvPr>
          <p:cNvSpPr>
            <a:spLocks noGrp="1"/>
          </p:cNvSpPr>
          <p:nvPr>
            <p:ph type="title"/>
          </p:nvPr>
        </p:nvSpPr>
        <p:spPr>
          <a:xfrm>
            <a:off x="8591550" y="-95250"/>
            <a:ext cx="3355975" cy="1754326"/>
          </a:xfrm>
        </p:spPr>
        <p:txBody>
          <a:bodyPr/>
          <a:lstStyle/>
          <a:p>
            <a:r>
              <a:rPr lang="en-US" sz="4000" b="0" u="sng" dirty="0">
                <a:solidFill>
                  <a:schemeClr val="bg1">
                    <a:lumMod val="95000"/>
                  </a:schemeClr>
                </a:solidFill>
                <a:latin typeface="Algerian" panose="04020705040A02060702" pitchFamily="82" charset="0"/>
              </a:rPr>
              <a:t/>
            </a:r>
            <a:br>
              <a:rPr lang="en-US" sz="4000" b="0" u="sng" dirty="0">
                <a:solidFill>
                  <a:schemeClr val="bg1">
                    <a:lumMod val="95000"/>
                  </a:schemeClr>
                </a:solidFill>
                <a:latin typeface="Algerian" panose="04020705040A02060702" pitchFamily="82" charset="0"/>
              </a:rPr>
            </a:br>
            <a:r>
              <a:rPr lang="en-US" sz="4000" b="0" u="sng" dirty="0">
                <a:solidFill>
                  <a:schemeClr val="bg1">
                    <a:lumMod val="95000"/>
                  </a:schemeClr>
                </a:solidFill>
                <a:latin typeface="Algerian" panose="04020705040A02060702" pitchFamily="82" charset="0"/>
              </a:rPr>
              <a:t>ER Diagram</a:t>
            </a:r>
            <a:r>
              <a:rPr lang="en-IN" sz="4000" b="0" u="sng" dirty="0">
                <a:solidFill>
                  <a:schemeClr val="bg1">
                    <a:lumMod val="95000"/>
                  </a:schemeClr>
                </a:solidFill>
              </a:rPr>
              <a:t/>
            </a:r>
            <a:br>
              <a:rPr lang="en-IN" sz="4000" b="0" u="sng" dirty="0">
                <a:solidFill>
                  <a:schemeClr val="bg1">
                    <a:lumMod val="95000"/>
                  </a:schemeClr>
                </a:solidFill>
              </a:rPr>
            </a:br>
            <a:endParaRPr lang="en-IN" sz="4000" b="0" dirty="0"/>
          </a:p>
        </p:txBody>
      </p:sp>
      <p:sp>
        <p:nvSpPr>
          <p:cNvPr id="3" name="Slide Number Placeholder 2">
            <a:extLst>
              <a:ext uri="{FF2B5EF4-FFF2-40B4-BE49-F238E27FC236}">
                <a16:creationId xmlns:a16="http://schemas.microsoft.com/office/drawing/2014/main" xmlns="" id="{85C196BB-8F9C-0A20-9198-78D91A8E1638}"/>
              </a:ext>
            </a:extLst>
          </p:cNvPr>
          <p:cNvSpPr>
            <a:spLocks noGrp="1"/>
          </p:cNvSpPr>
          <p:nvPr>
            <p:ph type="sldNum" sz="quarter" idx="12"/>
          </p:nvPr>
        </p:nvSpPr>
        <p:spPr/>
        <p:txBody>
          <a:bodyPr/>
          <a:lstStyle/>
          <a:p>
            <a:fld id="{C263D6C4-4840-40CC-AC84-17E24B3B7BDE}" type="slidenum">
              <a:rPr lang="en-US" noProof="0" smtClean="0"/>
              <a:pPr/>
              <a:t>10</a:t>
            </a:fld>
            <a:endParaRPr lang="en-US" noProof="0" dirty="0"/>
          </a:p>
        </p:txBody>
      </p:sp>
      <p:pic>
        <p:nvPicPr>
          <p:cNvPr id="7" name="Picture 6" descr="A diagram of a network&#10;&#10;AI-generated content may be incorrect.">
            <a:extLst>
              <a:ext uri="{FF2B5EF4-FFF2-40B4-BE49-F238E27FC236}">
                <a16:creationId xmlns:a16="http://schemas.microsoft.com/office/drawing/2014/main" xmlns="" id="{6AA1354F-3C58-4EEA-1B6A-D2A468FF3EF5}"/>
              </a:ext>
            </a:extLst>
          </p:cNvPr>
          <p:cNvPicPr>
            <a:picLocks noChangeAspect="1"/>
          </p:cNvPicPr>
          <p:nvPr/>
        </p:nvPicPr>
        <p:blipFill>
          <a:blip r:embed="rId2"/>
          <a:stretch>
            <a:fillRect/>
          </a:stretch>
        </p:blipFill>
        <p:spPr>
          <a:xfrm>
            <a:off x="244475" y="113122"/>
            <a:ext cx="8347075" cy="6567078"/>
          </a:xfrm>
          <a:prstGeom prst="rect">
            <a:avLst/>
          </a:prstGeom>
        </p:spPr>
      </p:pic>
    </p:spTree>
    <p:extLst>
      <p:ext uri="{BB962C8B-B14F-4D97-AF65-F5344CB8AC3E}">
        <p14:creationId xmlns:p14="http://schemas.microsoft.com/office/powerpoint/2010/main" val="11409757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F538EBE8-A721-A3C1-9C2B-BDE5E8EC31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8C85D50B-3246-1408-29A9-B9E28B1216CF}"/>
              </a:ext>
            </a:extLst>
          </p:cNvPr>
          <p:cNvSpPr>
            <a:spLocks noGrp="1"/>
          </p:cNvSpPr>
          <p:nvPr>
            <p:ph type="title"/>
          </p:nvPr>
        </p:nvSpPr>
        <p:spPr>
          <a:xfrm>
            <a:off x="8039100" y="-95250"/>
            <a:ext cx="4251326" cy="1754326"/>
          </a:xfrm>
        </p:spPr>
        <p:txBody>
          <a:bodyPr/>
          <a:lstStyle/>
          <a:p>
            <a:r>
              <a:rPr lang="en-US" sz="4000" b="0" u="sng" dirty="0">
                <a:solidFill>
                  <a:schemeClr val="bg1">
                    <a:lumMod val="95000"/>
                  </a:schemeClr>
                </a:solidFill>
                <a:latin typeface="Algerian" panose="04020705040A02060702" pitchFamily="82" charset="0"/>
              </a:rPr>
              <a:t/>
            </a:r>
            <a:br>
              <a:rPr lang="en-US" sz="4000" b="0" u="sng" dirty="0">
                <a:solidFill>
                  <a:schemeClr val="bg1">
                    <a:lumMod val="95000"/>
                  </a:schemeClr>
                </a:solidFill>
                <a:latin typeface="Algerian" panose="04020705040A02060702" pitchFamily="82" charset="0"/>
              </a:rPr>
            </a:br>
            <a:r>
              <a:rPr lang="en-US" sz="4000" b="0" u="sng" dirty="0">
                <a:solidFill>
                  <a:schemeClr val="bg1">
                    <a:lumMod val="95000"/>
                  </a:schemeClr>
                </a:solidFill>
                <a:latin typeface="Algerian" panose="04020705040A02060702" pitchFamily="82" charset="0"/>
              </a:rPr>
              <a:t>class Diagram</a:t>
            </a:r>
            <a:r>
              <a:rPr lang="en-IN" sz="4000" b="0" u="sng" dirty="0">
                <a:solidFill>
                  <a:schemeClr val="bg1">
                    <a:lumMod val="95000"/>
                  </a:schemeClr>
                </a:solidFill>
              </a:rPr>
              <a:t/>
            </a:r>
            <a:br>
              <a:rPr lang="en-IN" sz="4000" b="0" u="sng" dirty="0">
                <a:solidFill>
                  <a:schemeClr val="bg1">
                    <a:lumMod val="95000"/>
                  </a:schemeClr>
                </a:solidFill>
              </a:rPr>
            </a:br>
            <a:endParaRPr lang="en-IN" sz="4000" b="0" dirty="0"/>
          </a:p>
        </p:txBody>
      </p:sp>
      <p:sp>
        <p:nvSpPr>
          <p:cNvPr id="3" name="Slide Number Placeholder 2">
            <a:extLst>
              <a:ext uri="{FF2B5EF4-FFF2-40B4-BE49-F238E27FC236}">
                <a16:creationId xmlns:a16="http://schemas.microsoft.com/office/drawing/2014/main" xmlns="" id="{4FC007BC-1DA1-5264-3911-A1814D143B7A}"/>
              </a:ext>
            </a:extLst>
          </p:cNvPr>
          <p:cNvSpPr>
            <a:spLocks noGrp="1"/>
          </p:cNvSpPr>
          <p:nvPr>
            <p:ph type="sldNum" sz="quarter" idx="12"/>
          </p:nvPr>
        </p:nvSpPr>
        <p:spPr/>
        <p:txBody>
          <a:bodyPr/>
          <a:lstStyle/>
          <a:p>
            <a:fld id="{C263D6C4-4840-40CC-AC84-17E24B3B7BDE}" type="slidenum">
              <a:rPr lang="en-US" noProof="0" smtClean="0"/>
              <a:pPr/>
              <a:t>11</a:t>
            </a:fld>
            <a:endParaRPr lang="en-US" noProof="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461" y="287986"/>
            <a:ext cx="7314429" cy="64787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94696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B8F90DC4-5C5B-DC20-526E-FF63E42B42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2F69629E-A224-098C-333A-BD9552E79586}"/>
              </a:ext>
            </a:extLst>
          </p:cNvPr>
          <p:cNvSpPr>
            <a:spLocks noGrp="1"/>
          </p:cNvSpPr>
          <p:nvPr>
            <p:ph type="title"/>
          </p:nvPr>
        </p:nvSpPr>
        <p:spPr>
          <a:xfrm>
            <a:off x="7369174" y="-133350"/>
            <a:ext cx="4899026" cy="1754326"/>
          </a:xfrm>
        </p:spPr>
        <p:txBody>
          <a:bodyPr/>
          <a:lstStyle/>
          <a:p>
            <a:r>
              <a:rPr lang="en-US" sz="4000" b="0" u="sng" dirty="0">
                <a:solidFill>
                  <a:schemeClr val="bg1">
                    <a:lumMod val="95000"/>
                  </a:schemeClr>
                </a:solidFill>
                <a:latin typeface="Algerian" panose="04020705040A02060702" pitchFamily="82" charset="0"/>
              </a:rPr>
              <a:t/>
            </a:r>
            <a:br>
              <a:rPr lang="en-US" sz="4000" b="0" u="sng" dirty="0">
                <a:solidFill>
                  <a:schemeClr val="bg1">
                    <a:lumMod val="95000"/>
                  </a:schemeClr>
                </a:solidFill>
                <a:latin typeface="Algerian" panose="04020705040A02060702" pitchFamily="82" charset="0"/>
              </a:rPr>
            </a:br>
            <a:r>
              <a:rPr lang="en-US" sz="4000" b="0" u="sng" dirty="0">
                <a:solidFill>
                  <a:schemeClr val="bg1">
                    <a:lumMod val="95000"/>
                  </a:schemeClr>
                </a:solidFill>
                <a:latin typeface="Algerian" panose="04020705040A02060702" pitchFamily="82" charset="0"/>
              </a:rPr>
              <a:t>use case Diagram</a:t>
            </a:r>
            <a:r>
              <a:rPr lang="en-IN" sz="4000" b="0" u="sng" dirty="0">
                <a:solidFill>
                  <a:schemeClr val="bg1">
                    <a:lumMod val="95000"/>
                  </a:schemeClr>
                </a:solidFill>
              </a:rPr>
              <a:t/>
            </a:r>
            <a:br>
              <a:rPr lang="en-IN" sz="4000" b="0" u="sng" dirty="0">
                <a:solidFill>
                  <a:schemeClr val="bg1">
                    <a:lumMod val="95000"/>
                  </a:schemeClr>
                </a:solidFill>
              </a:rPr>
            </a:br>
            <a:endParaRPr lang="en-IN" sz="4000" b="0" dirty="0"/>
          </a:p>
        </p:txBody>
      </p:sp>
      <p:sp>
        <p:nvSpPr>
          <p:cNvPr id="3" name="Slide Number Placeholder 2">
            <a:extLst>
              <a:ext uri="{FF2B5EF4-FFF2-40B4-BE49-F238E27FC236}">
                <a16:creationId xmlns:a16="http://schemas.microsoft.com/office/drawing/2014/main" xmlns="" id="{194CE23F-EFD1-4371-64D6-BBDF061D768D}"/>
              </a:ext>
            </a:extLst>
          </p:cNvPr>
          <p:cNvSpPr>
            <a:spLocks noGrp="1"/>
          </p:cNvSpPr>
          <p:nvPr>
            <p:ph type="sldNum" sz="quarter" idx="12"/>
          </p:nvPr>
        </p:nvSpPr>
        <p:spPr/>
        <p:txBody>
          <a:bodyPr/>
          <a:lstStyle/>
          <a:p>
            <a:fld id="{C263D6C4-4840-40CC-AC84-17E24B3B7BDE}" type="slidenum">
              <a:rPr lang="en-US" noProof="0" smtClean="0"/>
              <a:pPr/>
              <a:t>12</a:t>
            </a:fld>
            <a:endParaRPr lang="en-US" noProof="0" dirty="0"/>
          </a:p>
        </p:txBody>
      </p:sp>
      <p:pic>
        <p:nvPicPr>
          <p:cNvPr id="8" name="Picture 7" descr="A diagram of a car rental system&#10;&#10;AI-generated content may be incorrect.">
            <a:extLst>
              <a:ext uri="{FF2B5EF4-FFF2-40B4-BE49-F238E27FC236}">
                <a16:creationId xmlns:a16="http://schemas.microsoft.com/office/drawing/2014/main" xmlns="" id="{7C4B29E7-0DB2-B0CA-8337-1702D0ECC4DB}"/>
              </a:ext>
            </a:extLst>
          </p:cNvPr>
          <p:cNvPicPr>
            <a:picLocks noChangeAspect="1"/>
          </p:cNvPicPr>
          <p:nvPr/>
        </p:nvPicPr>
        <p:blipFill>
          <a:blip r:embed="rId2"/>
          <a:stretch>
            <a:fillRect/>
          </a:stretch>
        </p:blipFill>
        <p:spPr>
          <a:xfrm>
            <a:off x="438912" y="219456"/>
            <a:ext cx="6803136" cy="6278880"/>
          </a:xfrm>
          <a:prstGeom prst="rect">
            <a:avLst/>
          </a:prstGeom>
        </p:spPr>
      </p:pic>
    </p:spTree>
    <p:extLst>
      <p:ext uri="{BB962C8B-B14F-4D97-AF65-F5344CB8AC3E}">
        <p14:creationId xmlns:p14="http://schemas.microsoft.com/office/powerpoint/2010/main" val="1393393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22CD9070-B7A1-1595-C110-6127B3C98F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CEE1F53C-694C-A3B1-53DF-4B30A7189BF6}"/>
              </a:ext>
            </a:extLst>
          </p:cNvPr>
          <p:cNvSpPr>
            <a:spLocks noGrp="1"/>
          </p:cNvSpPr>
          <p:nvPr>
            <p:ph type="title"/>
          </p:nvPr>
        </p:nvSpPr>
        <p:spPr>
          <a:xfrm>
            <a:off x="7512049" y="-104775"/>
            <a:ext cx="4775201" cy="1754326"/>
          </a:xfrm>
        </p:spPr>
        <p:txBody>
          <a:bodyPr/>
          <a:lstStyle/>
          <a:p>
            <a:r>
              <a:rPr lang="en-US" sz="4000" b="0" u="sng" dirty="0">
                <a:solidFill>
                  <a:schemeClr val="bg1">
                    <a:lumMod val="95000"/>
                  </a:schemeClr>
                </a:solidFill>
                <a:latin typeface="Algerian" panose="04020705040A02060702" pitchFamily="82" charset="0"/>
              </a:rPr>
              <a:t/>
            </a:r>
            <a:br>
              <a:rPr lang="en-US" sz="4000" b="0" u="sng" dirty="0">
                <a:solidFill>
                  <a:schemeClr val="bg1">
                    <a:lumMod val="95000"/>
                  </a:schemeClr>
                </a:solidFill>
                <a:latin typeface="Algerian" panose="04020705040A02060702" pitchFamily="82" charset="0"/>
              </a:rPr>
            </a:br>
            <a:r>
              <a:rPr lang="en-US" sz="4000" b="0" u="sng" dirty="0">
                <a:solidFill>
                  <a:schemeClr val="bg1">
                    <a:lumMod val="95000"/>
                  </a:schemeClr>
                </a:solidFill>
                <a:latin typeface="Algerian" panose="04020705040A02060702" pitchFamily="82" charset="0"/>
              </a:rPr>
              <a:t>Activity Diagram</a:t>
            </a:r>
            <a:r>
              <a:rPr lang="en-IN" sz="4000" b="0" u="sng" dirty="0">
                <a:solidFill>
                  <a:schemeClr val="bg1">
                    <a:lumMod val="95000"/>
                  </a:schemeClr>
                </a:solidFill>
              </a:rPr>
              <a:t/>
            </a:r>
            <a:br>
              <a:rPr lang="en-IN" sz="4000" b="0" u="sng" dirty="0">
                <a:solidFill>
                  <a:schemeClr val="bg1">
                    <a:lumMod val="95000"/>
                  </a:schemeClr>
                </a:solidFill>
              </a:rPr>
            </a:br>
            <a:endParaRPr lang="en-IN" sz="4000" b="0" dirty="0"/>
          </a:p>
        </p:txBody>
      </p:sp>
      <p:sp>
        <p:nvSpPr>
          <p:cNvPr id="3" name="Slide Number Placeholder 2">
            <a:extLst>
              <a:ext uri="{FF2B5EF4-FFF2-40B4-BE49-F238E27FC236}">
                <a16:creationId xmlns:a16="http://schemas.microsoft.com/office/drawing/2014/main" xmlns="" id="{BC68EA5D-0F4F-61C7-8FB2-8E88A5BCA405}"/>
              </a:ext>
            </a:extLst>
          </p:cNvPr>
          <p:cNvSpPr>
            <a:spLocks noGrp="1"/>
          </p:cNvSpPr>
          <p:nvPr>
            <p:ph type="sldNum" sz="quarter" idx="12"/>
          </p:nvPr>
        </p:nvSpPr>
        <p:spPr/>
        <p:txBody>
          <a:bodyPr/>
          <a:lstStyle/>
          <a:p>
            <a:fld id="{C263D6C4-4840-40CC-AC84-17E24B3B7BDE}" type="slidenum">
              <a:rPr lang="en-US" noProof="0" smtClean="0"/>
              <a:pPr/>
              <a:t>13</a:t>
            </a:fld>
            <a:endParaRPr lang="en-US" noProof="0" dirty="0"/>
          </a:p>
        </p:txBody>
      </p:sp>
      <p:pic>
        <p:nvPicPr>
          <p:cNvPr id="8" name="Picture 7" descr="A diagram of a flowchart&#10;&#10;AI-generated content may be incorrect.">
            <a:extLst>
              <a:ext uri="{FF2B5EF4-FFF2-40B4-BE49-F238E27FC236}">
                <a16:creationId xmlns:a16="http://schemas.microsoft.com/office/drawing/2014/main" xmlns="" id="{C272F6C9-DA56-5C7D-5F18-1AB6D7D66E2B}"/>
              </a:ext>
            </a:extLst>
          </p:cNvPr>
          <p:cNvPicPr>
            <a:picLocks noChangeAspect="1"/>
          </p:cNvPicPr>
          <p:nvPr/>
        </p:nvPicPr>
        <p:blipFill>
          <a:blip r:embed="rId2"/>
          <a:stretch>
            <a:fillRect/>
          </a:stretch>
        </p:blipFill>
        <p:spPr>
          <a:xfrm>
            <a:off x="223935" y="102637"/>
            <a:ext cx="7288114" cy="6577563"/>
          </a:xfrm>
          <a:prstGeom prst="rect">
            <a:avLst/>
          </a:prstGeom>
        </p:spPr>
      </p:pic>
    </p:spTree>
    <p:extLst>
      <p:ext uri="{BB962C8B-B14F-4D97-AF65-F5344CB8AC3E}">
        <p14:creationId xmlns:p14="http://schemas.microsoft.com/office/powerpoint/2010/main" val="1961961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09C10049-CB37-C1B1-A707-18A77583AD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028D9D2F-3E4D-CBA4-56E9-F0B19235AB2A}"/>
              </a:ext>
            </a:extLst>
          </p:cNvPr>
          <p:cNvSpPr>
            <a:spLocks noGrp="1"/>
          </p:cNvSpPr>
          <p:nvPr>
            <p:ph type="title"/>
          </p:nvPr>
        </p:nvSpPr>
        <p:spPr>
          <a:xfrm>
            <a:off x="7543800" y="-66675"/>
            <a:ext cx="5060951" cy="1671227"/>
          </a:xfrm>
        </p:spPr>
        <p:txBody>
          <a:bodyPr/>
          <a:lstStyle/>
          <a:p>
            <a:r>
              <a:rPr lang="en-US" sz="3800" b="0" u="sng" dirty="0">
                <a:solidFill>
                  <a:schemeClr val="bg1">
                    <a:lumMod val="95000"/>
                  </a:schemeClr>
                </a:solidFill>
                <a:latin typeface="Algerian" panose="04020705040A02060702" pitchFamily="82" charset="0"/>
              </a:rPr>
              <a:t/>
            </a:r>
            <a:br>
              <a:rPr lang="en-US" sz="3800" b="0" u="sng" dirty="0">
                <a:solidFill>
                  <a:schemeClr val="bg1">
                    <a:lumMod val="95000"/>
                  </a:schemeClr>
                </a:solidFill>
                <a:latin typeface="Algerian" panose="04020705040A02060702" pitchFamily="82" charset="0"/>
              </a:rPr>
            </a:br>
            <a:r>
              <a:rPr lang="en-US" sz="3800" b="0" u="sng" dirty="0">
                <a:solidFill>
                  <a:schemeClr val="bg1">
                    <a:lumMod val="95000"/>
                  </a:schemeClr>
                </a:solidFill>
                <a:latin typeface="Algerian" panose="04020705040A02060702" pitchFamily="82" charset="0"/>
              </a:rPr>
              <a:t>Sequence Diagram</a:t>
            </a:r>
            <a:r>
              <a:rPr lang="en-IN" sz="3800" b="0" u="sng" dirty="0">
                <a:solidFill>
                  <a:schemeClr val="bg1">
                    <a:lumMod val="95000"/>
                  </a:schemeClr>
                </a:solidFill>
              </a:rPr>
              <a:t/>
            </a:r>
            <a:br>
              <a:rPr lang="en-IN" sz="3800" b="0" u="sng" dirty="0">
                <a:solidFill>
                  <a:schemeClr val="bg1">
                    <a:lumMod val="95000"/>
                  </a:schemeClr>
                </a:solidFill>
              </a:rPr>
            </a:br>
            <a:endParaRPr lang="en-IN" sz="3800" b="0" dirty="0"/>
          </a:p>
        </p:txBody>
      </p:sp>
      <p:sp>
        <p:nvSpPr>
          <p:cNvPr id="3" name="Slide Number Placeholder 2">
            <a:extLst>
              <a:ext uri="{FF2B5EF4-FFF2-40B4-BE49-F238E27FC236}">
                <a16:creationId xmlns:a16="http://schemas.microsoft.com/office/drawing/2014/main" xmlns="" id="{133FA20F-3B58-8A33-016A-D99BB81386F6}"/>
              </a:ext>
            </a:extLst>
          </p:cNvPr>
          <p:cNvSpPr>
            <a:spLocks noGrp="1"/>
          </p:cNvSpPr>
          <p:nvPr>
            <p:ph type="sldNum" sz="quarter" idx="12"/>
          </p:nvPr>
        </p:nvSpPr>
        <p:spPr/>
        <p:txBody>
          <a:bodyPr/>
          <a:lstStyle/>
          <a:p>
            <a:fld id="{C263D6C4-4840-40CC-AC84-17E24B3B7BDE}" type="slidenum">
              <a:rPr lang="en-US" noProof="0" smtClean="0"/>
              <a:pPr/>
              <a:t>14</a:t>
            </a:fld>
            <a:endParaRPr lang="en-US" noProof="0" dirty="0"/>
          </a:p>
        </p:txBody>
      </p:sp>
      <p:pic>
        <p:nvPicPr>
          <p:cNvPr id="8" name="Picture 7" descr="A diagram of a car payment&#10;&#10;AI-generated content may be incorrect.">
            <a:extLst>
              <a:ext uri="{FF2B5EF4-FFF2-40B4-BE49-F238E27FC236}">
                <a16:creationId xmlns:a16="http://schemas.microsoft.com/office/drawing/2014/main" xmlns="" id="{6E61AA1E-498C-B0B4-8D75-066873B9607D}"/>
              </a:ext>
            </a:extLst>
          </p:cNvPr>
          <p:cNvPicPr>
            <a:picLocks noChangeAspect="1"/>
          </p:cNvPicPr>
          <p:nvPr/>
        </p:nvPicPr>
        <p:blipFill>
          <a:blip r:embed="rId2"/>
          <a:stretch>
            <a:fillRect/>
          </a:stretch>
        </p:blipFill>
        <p:spPr>
          <a:xfrm>
            <a:off x="341376" y="219456"/>
            <a:ext cx="7202424" cy="6460744"/>
          </a:xfrm>
          <a:prstGeom prst="rect">
            <a:avLst/>
          </a:prstGeom>
        </p:spPr>
      </p:pic>
    </p:spTree>
    <p:extLst>
      <p:ext uri="{BB962C8B-B14F-4D97-AF65-F5344CB8AC3E}">
        <p14:creationId xmlns:p14="http://schemas.microsoft.com/office/powerpoint/2010/main" val="1434343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FCB1394D-DD86-56C3-1B62-2FA2B09927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46BFE284-8893-E3B4-2C8A-3304A34545A8}"/>
              </a:ext>
            </a:extLst>
          </p:cNvPr>
          <p:cNvSpPr>
            <a:spLocks noGrp="1"/>
          </p:cNvSpPr>
          <p:nvPr>
            <p:ph type="title"/>
          </p:nvPr>
        </p:nvSpPr>
        <p:spPr>
          <a:xfrm>
            <a:off x="7486651" y="-66675"/>
            <a:ext cx="5289550" cy="1588127"/>
          </a:xfrm>
        </p:spPr>
        <p:txBody>
          <a:bodyPr/>
          <a:lstStyle/>
          <a:p>
            <a:r>
              <a:rPr lang="en-US" sz="3600" b="0" u="sng" dirty="0">
                <a:solidFill>
                  <a:schemeClr val="bg1">
                    <a:lumMod val="95000"/>
                  </a:schemeClr>
                </a:solidFill>
                <a:latin typeface="Algerian" panose="04020705040A02060702" pitchFamily="82" charset="0"/>
              </a:rPr>
              <a:t/>
            </a:r>
            <a:br>
              <a:rPr lang="en-US" sz="3600" b="0" u="sng" dirty="0">
                <a:solidFill>
                  <a:schemeClr val="bg1">
                    <a:lumMod val="95000"/>
                  </a:schemeClr>
                </a:solidFill>
                <a:latin typeface="Algerian" panose="04020705040A02060702" pitchFamily="82" charset="0"/>
              </a:rPr>
            </a:br>
            <a:r>
              <a:rPr lang="en-US" sz="3600" b="0" u="sng" dirty="0">
                <a:solidFill>
                  <a:schemeClr val="bg1">
                    <a:lumMod val="95000"/>
                  </a:schemeClr>
                </a:solidFill>
                <a:latin typeface="Algerian" panose="04020705040A02060702" pitchFamily="82" charset="0"/>
              </a:rPr>
              <a:t>DATA flow Diagram</a:t>
            </a:r>
            <a:r>
              <a:rPr lang="en-IN" sz="3600" b="0" u="sng" dirty="0">
                <a:solidFill>
                  <a:schemeClr val="bg1">
                    <a:lumMod val="95000"/>
                  </a:schemeClr>
                </a:solidFill>
              </a:rPr>
              <a:t/>
            </a:r>
            <a:br>
              <a:rPr lang="en-IN" sz="3600" b="0" u="sng" dirty="0">
                <a:solidFill>
                  <a:schemeClr val="bg1">
                    <a:lumMod val="95000"/>
                  </a:schemeClr>
                </a:solidFill>
              </a:rPr>
            </a:br>
            <a:endParaRPr lang="en-IN" sz="3600" b="0" dirty="0"/>
          </a:p>
        </p:txBody>
      </p:sp>
      <p:sp>
        <p:nvSpPr>
          <p:cNvPr id="3" name="Slide Number Placeholder 2">
            <a:extLst>
              <a:ext uri="{FF2B5EF4-FFF2-40B4-BE49-F238E27FC236}">
                <a16:creationId xmlns:a16="http://schemas.microsoft.com/office/drawing/2014/main" xmlns="" id="{267B8C29-6A70-46EB-6FF1-EA0A80F4E6E4}"/>
              </a:ext>
            </a:extLst>
          </p:cNvPr>
          <p:cNvSpPr>
            <a:spLocks noGrp="1"/>
          </p:cNvSpPr>
          <p:nvPr>
            <p:ph type="sldNum" sz="quarter" idx="12"/>
          </p:nvPr>
        </p:nvSpPr>
        <p:spPr/>
        <p:txBody>
          <a:bodyPr/>
          <a:lstStyle/>
          <a:p>
            <a:fld id="{C263D6C4-4840-40CC-AC84-17E24B3B7BDE}" type="slidenum">
              <a:rPr lang="en-US" noProof="0" smtClean="0"/>
              <a:pPr/>
              <a:t>15</a:t>
            </a:fld>
            <a:endParaRPr lang="en-US" noProof="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132" y="215538"/>
            <a:ext cx="7158445" cy="65967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137073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073D69-9533-C015-BCEB-D09349CFF9E1}"/>
              </a:ext>
            </a:extLst>
          </p:cNvPr>
          <p:cNvSpPr>
            <a:spLocks noGrp="1"/>
          </p:cNvSpPr>
          <p:nvPr>
            <p:ph type="title"/>
          </p:nvPr>
        </p:nvSpPr>
        <p:spPr>
          <a:xfrm>
            <a:off x="7482609" y="0"/>
            <a:ext cx="4709391" cy="1505027"/>
          </a:xfrm>
        </p:spPr>
        <p:txBody>
          <a:bodyPr/>
          <a:lstStyle/>
          <a:p>
            <a:r>
              <a:rPr lang="en-US" sz="3400" b="0" u="sng" dirty="0">
                <a:solidFill>
                  <a:schemeClr val="bg1">
                    <a:lumMod val="95000"/>
                  </a:schemeClr>
                </a:solidFill>
                <a:latin typeface="Algerian" panose="04020705040A02060702" pitchFamily="82" charset="0"/>
              </a:rPr>
              <a:t/>
            </a:r>
            <a:br>
              <a:rPr lang="en-US" sz="3400" b="0" u="sng" dirty="0">
                <a:solidFill>
                  <a:schemeClr val="bg1">
                    <a:lumMod val="95000"/>
                  </a:schemeClr>
                </a:solidFill>
                <a:latin typeface="Algerian" panose="04020705040A02060702" pitchFamily="82" charset="0"/>
              </a:rPr>
            </a:br>
            <a:r>
              <a:rPr lang="en-US" sz="3400" b="0" u="sng" dirty="0">
                <a:solidFill>
                  <a:schemeClr val="bg1">
                    <a:lumMod val="95000"/>
                  </a:schemeClr>
                </a:solidFill>
                <a:latin typeface="Algerian" panose="04020705040A02060702" pitchFamily="82" charset="0"/>
              </a:rPr>
              <a:t>FUTURE scope </a:t>
            </a:r>
            <a:r>
              <a:rPr lang="en-IN" sz="3400" b="0" u="sng" dirty="0">
                <a:solidFill>
                  <a:schemeClr val="bg1">
                    <a:lumMod val="95000"/>
                  </a:schemeClr>
                </a:solidFill>
              </a:rPr>
              <a:t/>
            </a:r>
            <a:br>
              <a:rPr lang="en-IN" sz="3400" b="0" u="sng" dirty="0">
                <a:solidFill>
                  <a:schemeClr val="bg1">
                    <a:lumMod val="95000"/>
                  </a:schemeClr>
                </a:solidFill>
              </a:rPr>
            </a:br>
            <a:endParaRPr lang="en-IN" sz="3400" b="0" dirty="0"/>
          </a:p>
        </p:txBody>
      </p:sp>
      <p:sp>
        <p:nvSpPr>
          <p:cNvPr id="3" name="Slide Number Placeholder 2">
            <a:extLst>
              <a:ext uri="{FF2B5EF4-FFF2-40B4-BE49-F238E27FC236}">
                <a16:creationId xmlns:a16="http://schemas.microsoft.com/office/drawing/2014/main" xmlns="" id="{96E0FCAF-9266-A85D-B0A1-8C9098BA265A}"/>
              </a:ext>
            </a:extLst>
          </p:cNvPr>
          <p:cNvSpPr>
            <a:spLocks noGrp="1"/>
          </p:cNvSpPr>
          <p:nvPr>
            <p:ph type="sldNum" sz="quarter" idx="12"/>
          </p:nvPr>
        </p:nvSpPr>
        <p:spPr/>
        <p:txBody>
          <a:bodyPr/>
          <a:lstStyle/>
          <a:p>
            <a:fld id="{C263D6C4-4840-40CC-AC84-17E24B3B7BDE}" type="slidenum">
              <a:rPr lang="en-US" noProof="0" smtClean="0"/>
              <a:pPr/>
              <a:t>16</a:t>
            </a:fld>
            <a:endParaRPr lang="en-US" noProof="0" dirty="0"/>
          </a:p>
        </p:txBody>
      </p:sp>
      <p:sp>
        <p:nvSpPr>
          <p:cNvPr id="4" name="Text Placeholder 3">
            <a:extLst>
              <a:ext uri="{FF2B5EF4-FFF2-40B4-BE49-F238E27FC236}">
                <a16:creationId xmlns:a16="http://schemas.microsoft.com/office/drawing/2014/main" xmlns="" id="{4196FBE2-EE13-D3D2-CC9F-26DC33178737}"/>
              </a:ext>
            </a:extLst>
          </p:cNvPr>
          <p:cNvSpPr>
            <a:spLocks noGrp="1"/>
          </p:cNvSpPr>
          <p:nvPr>
            <p:ph type="body" sz="quarter" idx="13"/>
          </p:nvPr>
        </p:nvSpPr>
        <p:spPr>
          <a:xfrm>
            <a:off x="796636" y="2019300"/>
            <a:ext cx="9372600" cy="3089130"/>
          </a:xfrm>
        </p:spPr>
        <p:txBody>
          <a:bodyPr>
            <a:normAutofit lnSpcReduction="10000"/>
          </a:bodyPr>
          <a:lstStyle/>
          <a:p>
            <a:pPr algn="just"/>
            <a:endParaRPr lang="en-US" sz="2400" dirty="0">
              <a:latin typeface="Söhne"/>
            </a:endParaRPr>
          </a:p>
          <a:p>
            <a:pPr marL="342900" indent="-342900" algn="just">
              <a:buFont typeface="Arial" panose="020B0604020202020204" pitchFamily="34" charset="0"/>
              <a:buChar char="•"/>
            </a:pPr>
            <a:r>
              <a:rPr lang="en-US" sz="2400" dirty="0">
                <a:latin typeface="Söhne"/>
              </a:rPr>
              <a:t>Mobile App Launch for easier access and faster bookings.AI-Based Car Suggestions.</a:t>
            </a:r>
          </a:p>
          <a:p>
            <a:pPr marL="342900" indent="-342900" algn="just">
              <a:buFont typeface="Arial" panose="020B0604020202020204" pitchFamily="34" charset="0"/>
              <a:buChar char="•"/>
            </a:pPr>
            <a:r>
              <a:rPr lang="en-IN" sz="2400" dirty="0">
                <a:latin typeface="Söhne"/>
                <a:cs typeface="Arial" panose="020B0604020202020204" pitchFamily="34" charset="0"/>
              </a:rPr>
              <a:t>Image-Based Car Matching Feature</a:t>
            </a:r>
            <a:endParaRPr lang="en-US" sz="2400" dirty="0">
              <a:latin typeface="Söhne"/>
            </a:endParaRPr>
          </a:p>
          <a:p>
            <a:pPr marL="342900" indent="-342900" algn="just">
              <a:buFont typeface="Arial" panose="020B0604020202020204" pitchFamily="34" charset="0"/>
              <a:buChar char="•"/>
            </a:pPr>
            <a:r>
              <a:rPr lang="en-US" sz="2400" dirty="0">
                <a:latin typeface="Söhne"/>
              </a:rPr>
              <a:t>Use AI to recommend cars based on user preferences and past activity. </a:t>
            </a:r>
          </a:p>
          <a:p>
            <a:pPr marL="342900" indent="-342900" algn="just">
              <a:buFont typeface="Arial" panose="020B0604020202020204" pitchFamily="34" charset="0"/>
              <a:buChar char="•"/>
            </a:pPr>
            <a:r>
              <a:rPr lang="en-US" sz="2400" dirty="0">
                <a:latin typeface="Söhne"/>
              </a:rPr>
              <a:t>EV Car Integration to add electric vehicles with options for charging station info and bookings.</a:t>
            </a:r>
          </a:p>
          <a:p>
            <a:pPr algn="just"/>
            <a:endParaRPr lang="en-US" sz="2400" dirty="0">
              <a:latin typeface="Söhne"/>
              <a:cs typeface="Arial" panose="020B0604020202020204" pitchFamily="34" charset="0"/>
            </a:endParaRPr>
          </a:p>
          <a:p>
            <a:pPr marL="857250" indent="-857250" algn="just">
              <a:buFont typeface="Arial" panose="020B0604020202020204" pitchFamily="34" charset="0"/>
              <a:buChar char="•"/>
            </a:pPr>
            <a:endParaRPr lang="en-IN" sz="2400" dirty="0">
              <a:latin typeface="Söhne"/>
            </a:endParaRPr>
          </a:p>
          <a:p>
            <a:pPr marL="857250" indent="-857250" algn="just">
              <a:buFont typeface="Arial" panose="020B0604020202020204" pitchFamily="34" charset="0"/>
              <a:buChar char="•"/>
            </a:pPr>
            <a:endParaRPr lang="en-IN" sz="2400" dirty="0">
              <a:latin typeface="Söhne"/>
            </a:endParaRPr>
          </a:p>
        </p:txBody>
      </p:sp>
      <p:sp>
        <p:nvSpPr>
          <p:cNvPr id="7" name="Rectangle 3">
            <a:extLst>
              <a:ext uri="{FF2B5EF4-FFF2-40B4-BE49-F238E27FC236}">
                <a16:creationId xmlns:a16="http://schemas.microsoft.com/office/drawing/2014/main" xmlns="" id="{23CA608C-E73A-7610-B8C6-6EB4BE2D007F}"/>
              </a:ext>
            </a:extLst>
          </p:cNvPr>
          <p:cNvSpPr>
            <a:spLocks noChangeArrowheads="1"/>
          </p:cNvSpPr>
          <p:nvPr/>
        </p:nvSpPr>
        <p:spPr bwMode="auto">
          <a:xfrm>
            <a:off x="0" y="-323165"/>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844469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FB29959-AA1C-7203-A2DB-C5C8CF997466}"/>
              </a:ext>
            </a:extLst>
          </p:cNvPr>
          <p:cNvSpPr>
            <a:spLocks noGrp="1"/>
          </p:cNvSpPr>
          <p:nvPr>
            <p:ph type="title"/>
          </p:nvPr>
        </p:nvSpPr>
        <p:spPr>
          <a:xfrm>
            <a:off x="8653318" y="0"/>
            <a:ext cx="3161145" cy="1532727"/>
          </a:xfrm>
        </p:spPr>
        <p:txBody>
          <a:bodyPr/>
          <a:lstStyle/>
          <a:p>
            <a:r>
              <a:rPr lang="en-US" b="0" u="sng" dirty="0">
                <a:solidFill>
                  <a:schemeClr val="bg1">
                    <a:lumMod val="95000"/>
                  </a:schemeClr>
                </a:solidFill>
                <a:latin typeface="Algerian" panose="04020705040A02060702" pitchFamily="82" charset="0"/>
              </a:rPr>
              <a:t/>
            </a:r>
            <a:br>
              <a:rPr lang="en-US" b="0" u="sng" dirty="0">
                <a:solidFill>
                  <a:schemeClr val="bg1">
                    <a:lumMod val="95000"/>
                  </a:schemeClr>
                </a:solidFill>
                <a:latin typeface="Algerian" panose="04020705040A02060702" pitchFamily="82" charset="0"/>
              </a:rPr>
            </a:br>
            <a:r>
              <a:rPr lang="en-US" sz="4000" b="0" u="sng" dirty="0">
                <a:solidFill>
                  <a:schemeClr val="bg1">
                    <a:lumMod val="95000"/>
                  </a:schemeClr>
                </a:solidFill>
                <a:latin typeface="Algerian" panose="04020705040A02060702" pitchFamily="82" charset="0"/>
              </a:rPr>
              <a:t>conclusion</a:t>
            </a:r>
            <a:r>
              <a:rPr lang="en-IN" b="0" u="sng" dirty="0">
                <a:solidFill>
                  <a:schemeClr val="bg1">
                    <a:lumMod val="95000"/>
                  </a:schemeClr>
                </a:solidFill>
              </a:rPr>
              <a:t/>
            </a:r>
            <a:br>
              <a:rPr lang="en-IN" b="0" u="sng" dirty="0">
                <a:solidFill>
                  <a:schemeClr val="bg1">
                    <a:lumMod val="95000"/>
                  </a:schemeClr>
                </a:solidFill>
              </a:rPr>
            </a:br>
            <a:endParaRPr lang="en-IN" b="0" dirty="0"/>
          </a:p>
        </p:txBody>
      </p:sp>
      <p:sp>
        <p:nvSpPr>
          <p:cNvPr id="3" name="Slide Number Placeholder 2">
            <a:extLst>
              <a:ext uri="{FF2B5EF4-FFF2-40B4-BE49-F238E27FC236}">
                <a16:creationId xmlns:a16="http://schemas.microsoft.com/office/drawing/2014/main" xmlns="" id="{A367B109-B33E-EA82-E883-E6E05A9AD714}"/>
              </a:ext>
            </a:extLst>
          </p:cNvPr>
          <p:cNvSpPr>
            <a:spLocks noGrp="1"/>
          </p:cNvSpPr>
          <p:nvPr>
            <p:ph type="sldNum" sz="quarter" idx="12"/>
          </p:nvPr>
        </p:nvSpPr>
        <p:spPr/>
        <p:txBody>
          <a:bodyPr/>
          <a:lstStyle/>
          <a:p>
            <a:fld id="{C263D6C4-4840-40CC-AC84-17E24B3B7BDE}" type="slidenum">
              <a:rPr lang="en-US" noProof="0" smtClean="0"/>
              <a:pPr/>
              <a:t>17</a:t>
            </a:fld>
            <a:endParaRPr lang="en-US" noProof="0" dirty="0"/>
          </a:p>
        </p:txBody>
      </p:sp>
      <p:sp>
        <p:nvSpPr>
          <p:cNvPr id="4" name="Text Placeholder 3">
            <a:extLst>
              <a:ext uri="{FF2B5EF4-FFF2-40B4-BE49-F238E27FC236}">
                <a16:creationId xmlns:a16="http://schemas.microsoft.com/office/drawing/2014/main" xmlns="" id="{A8DAD46C-371F-DFAB-88AF-E7AFE29E24A9}"/>
              </a:ext>
            </a:extLst>
          </p:cNvPr>
          <p:cNvSpPr>
            <a:spLocks noGrp="1"/>
          </p:cNvSpPr>
          <p:nvPr>
            <p:ph type="body" sz="quarter" idx="13"/>
          </p:nvPr>
        </p:nvSpPr>
        <p:spPr>
          <a:xfrm>
            <a:off x="705426" y="1749570"/>
            <a:ext cx="9372600" cy="3358860"/>
          </a:xfrm>
        </p:spPr>
        <p:txBody>
          <a:bodyPr>
            <a:normAutofit/>
          </a:bodyPr>
          <a:lstStyle/>
          <a:p>
            <a:pPr lvl="0" algn="just" eaLnBrk="0" fontAlgn="base" hangingPunct="0">
              <a:lnSpc>
                <a:spcPct val="100000"/>
              </a:lnSpc>
              <a:spcBef>
                <a:spcPct val="0"/>
              </a:spcBef>
              <a:spcAft>
                <a:spcPct val="0"/>
              </a:spcAft>
            </a:pPr>
            <a:r>
              <a:rPr lang="en-US" sz="2400" dirty="0">
                <a:latin typeface="Söhne"/>
              </a:rPr>
              <a:t>Wheels on Demand offers a modern, user-friendly solution to the challenges of buying and selling used cars. By bringing the entire process online—from listing to final transaction—it ensures convenience, and efficiency. This platform not only saves time but also builds trust between buyers and sellers, making car trading easier and more accessible for everyone.</a:t>
            </a:r>
            <a:endParaRPr lang="en-IN" sz="2400" dirty="0">
              <a:latin typeface="Söhne"/>
            </a:endParaRPr>
          </a:p>
        </p:txBody>
      </p:sp>
      <p:pic>
        <p:nvPicPr>
          <p:cNvPr id="6" name="Picture 5">
            <a:extLst>
              <a:ext uri="{FF2B5EF4-FFF2-40B4-BE49-F238E27FC236}">
                <a16:creationId xmlns:a16="http://schemas.microsoft.com/office/drawing/2014/main" xmlns="" id="{A4947AB1-EDD0-46E6-D1D7-3A756A92A77A}"/>
              </a:ext>
            </a:extLst>
          </p:cNvPr>
          <p:cNvPicPr>
            <a:picLocks noChangeAspect="1"/>
          </p:cNvPicPr>
          <p:nvPr/>
        </p:nvPicPr>
        <p:blipFill>
          <a:blip r:embed="rId2"/>
          <a:stretch>
            <a:fillRect/>
          </a:stretch>
        </p:blipFill>
        <p:spPr>
          <a:xfrm>
            <a:off x="8746461" y="4521178"/>
            <a:ext cx="2385338" cy="1608189"/>
          </a:xfrm>
          <a:prstGeom prst="rect">
            <a:avLst/>
          </a:prstGeom>
        </p:spPr>
      </p:pic>
    </p:spTree>
    <p:extLst>
      <p:ext uri="{BB962C8B-B14F-4D97-AF65-F5344CB8AC3E}">
        <p14:creationId xmlns:p14="http://schemas.microsoft.com/office/powerpoint/2010/main" val="1540341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32BE5BF-9922-45FB-8F3F-4446D40A051B}"/>
              </a:ext>
            </a:extLst>
          </p:cNvPr>
          <p:cNvSpPr>
            <a:spLocks noGrp="1"/>
          </p:cNvSpPr>
          <p:nvPr>
            <p:ph type="ctrTitle"/>
          </p:nvPr>
        </p:nvSpPr>
        <p:spPr>
          <a:xfrm>
            <a:off x="8542283" y="479848"/>
            <a:ext cx="3755309" cy="1243584"/>
          </a:xfrm>
        </p:spPr>
        <p:txBody>
          <a:bodyPr/>
          <a:lstStyle/>
          <a:p>
            <a:r>
              <a:rPr lang="en-US" dirty="0"/>
              <a:t> </a:t>
            </a:r>
            <a:endParaRPr lang="en-GB" dirty="0"/>
          </a:p>
        </p:txBody>
      </p:sp>
      <p:pic>
        <p:nvPicPr>
          <p:cNvPr id="5" name="Picture Placeholder 22" descr="Low Angle View of Office Building Against Blue Sky">
            <a:extLst>
              <a:ext uri="{FF2B5EF4-FFF2-40B4-BE49-F238E27FC236}">
                <a16:creationId xmlns:a16="http://schemas.microsoft.com/office/drawing/2014/main" xmlns="" id="{DDD45525-D24D-5798-5BC0-A36A4B97E848}"/>
              </a:ext>
            </a:extLst>
          </p:cNvPr>
          <p:cNvPicPr>
            <a:picLocks noChangeAspect="1"/>
          </p:cNvPicPr>
          <p:nvPr/>
        </p:nvPicPr>
        <p:blipFill rotWithShape="1">
          <a:blip r:embed="rId2"/>
          <a:srcRect l="2749" r="2749"/>
          <a:stretch/>
        </p:blipFill>
        <p:spPr>
          <a:xfrm>
            <a:off x="2" y="0"/>
            <a:ext cx="9155429" cy="6858000"/>
          </a:xfrm>
          <a:custGeom>
            <a:avLst/>
            <a:gdLst>
              <a:gd name="connsiteX0" fmla="*/ 5490209 w 9155429"/>
              <a:gd name="connsiteY0" fmla="*/ 3511550 h 6858000"/>
              <a:gd name="connsiteX1" fmla="*/ 6979919 w 9155429"/>
              <a:gd name="connsiteY1" fmla="*/ 3511550 h 6858000"/>
              <a:gd name="connsiteX2" fmla="*/ 5541009 w 9155429"/>
              <a:gd name="connsiteY2" fmla="*/ 6858000 h 6858000"/>
              <a:gd name="connsiteX3" fmla="*/ 4050029 w 9155429"/>
              <a:gd name="connsiteY3" fmla="*/ 6858000 h 6858000"/>
              <a:gd name="connsiteX4" fmla="*/ 0 w 9155429"/>
              <a:gd name="connsiteY4" fmla="*/ 3511550 h 6858000"/>
              <a:gd name="connsiteX5" fmla="*/ 2444750 w 9155429"/>
              <a:gd name="connsiteY5" fmla="*/ 3511550 h 6858000"/>
              <a:gd name="connsiteX6" fmla="*/ 1004570 w 9155429"/>
              <a:gd name="connsiteY6" fmla="*/ 6858000 h 6858000"/>
              <a:gd name="connsiteX7" fmla="*/ 0 w 9155429"/>
              <a:gd name="connsiteY7" fmla="*/ 6858000 h 6858000"/>
              <a:gd name="connsiteX8" fmla="*/ 7001509 w 9155429"/>
              <a:gd name="connsiteY8" fmla="*/ 1 h 6858000"/>
              <a:gd name="connsiteX9" fmla="*/ 8491219 w 9155429"/>
              <a:gd name="connsiteY9" fmla="*/ 1 h 6858000"/>
              <a:gd name="connsiteX10" fmla="*/ 7051039 w 9155429"/>
              <a:gd name="connsiteY10" fmla="*/ 3346450 h 6858000"/>
              <a:gd name="connsiteX11" fmla="*/ 5561329 w 9155429"/>
              <a:gd name="connsiteY11" fmla="*/ 3346450 h 6858000"/>
              <a:gd name="connsiteX12" fmla="*/ 8722359 w 9155429"/>
              <a:gd name="connsiteY12" fmla="*/ 0 h 6858000"/>
              <a:gd name="connsiteX13" fmla="*/ 9155429 w 9155429"/>
              <a:gd name="connsiteY13" fmla="*/ 0 h 6858000"/>
              <a:gd name="connsiteX14" fmla="*/ 6203949 w 9155429"/>
              <a:gd name="connsiteY14" fmla="*/ 6858000 h 6858000"/>
              <a:gd name="connsiteX15" fmla="*/ 5772149 w 9155429"/>
              <a:gd name="connsiteY15" fmla="*/ 6858000 h 6858000"/>
              <a:gd name="connsiteX16" fmla="*/ 4190999 w 9155429"/>
              <a:gd name="connsiteY16" fmla="*/ 0 h 6858000"/>
              <a:gd name="connsiteX17" fmla="*/ 6753859 w 9155429"/>
              <a:gd name="connsiteY17" fmla="*/ 0 h 6858000"/>
              <a:gd name="connsiteX18" fmla="*/ 3802379 w 9155429"/>
              <a:gd name="connsiteY18" fmla="*/ 6858000 h 6858000"/>
              <a:gd name="connsiteX19" fmla="*/ 1239520 w 9155429"/>
              <a:gd name="connsiteY19" fmla="*/ 6858000 h 6858000"/>
              <a:gd name="connsiteX20" fmla="*/ 0 w 9155429"/>
              <a:gd name="connsiteY20" fmla="*/ 0 h 6858000"/>
              <a:gd name="connsiteX21" fmla="*/ 3956050 w 9155429"/>
              <a:gd name="connsiteY21" fmla="*/ 0 h 6858000"/>
              <a:gd name="connsiteX22" fmla="*/ 2515869 w 9155429"/>
              <a:gd name="connsiteY22" fmla="*/ 3346450 h 6858000"/>
              <a:gd name="connsiteX23" fmla="*/ 0 w 9155429"/>
              <a:gd name="connsiteY23" fmla="*/ 33464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429" h="6858000">
                <a:moveTo>
                  <a:pt x="5490209" y="3511550"/>
                </a:moveTo>
                <a:lnTo>
                  <a:pt x="6979919" y="3511550"/>
                </a:lnTo>
                <a:lnTo>
                  <a:pt x="5541009" y="6858000"/>
                </a:lnTo>
                <a:lnTo>
                  <a:pt x="4050029" y="6858000"/>
                </a:lnTo>
                <a:close/>
                <a:moveTo>
                  <a:pt x="0" y="3511550"/>
                </a:moveTo>
                <a:lnTo>
                  <a:pt x="2444750" y="3511550"/>
                </a:lnTo>
                <a:lnTo>
                  <a:pt x="1004570" y="6858000"/>
                </a:lnTo>
                <a:lnTo>
                  <a:pt x="0" y="6858000"/>
                </a:lnTo>
                <a:close/>
                <a:moveTo>
                  <a:pt x="7001509" y="1"/>
                </a:moveTo>
                <a:lnTo>
                  <a:pt x="8491219" y="1"/>
                </a:lnTo>
                <a:lnTo>
                  <a:pt x="7051039" y="3346450"/>
                </a:lnTo>
                <a:lnTo>
                  <a:pt x="5561329" y="3346450"/>
                </a:lnTo>
                <a:close/>
                <a:moveTo>
                  <a:pt x="8722359" y="0"/>
                </a:moveTo>
                <a:lnTo>
                  <a:pt x="9155429" y="0"/>
                </a:lnTo>
                <a:lnTo>
                  <a:pt x="6203949" y="6858000"/>
                </a:lnTo>
                <a:lnTo>
                  <a:pt x="5772149" y="6858000"/>
                </a:lnTo>
                <a:close/>
                <a:moveTo>
                  <a:pt x="4190999" y="0"/>
                </a:moveTo>
                <a:lnTo>
                  <a:pt x="6753859" y="0"/>
                </a:lnTo>
                <a:lnTo>
                  <a:pt x="3802379" y="6858000"/>
                </a:lnTo>
                <a:lnTo>
                  <a:pt x="1239520" y="6858000"/>
                </a:lnTo>
                <a:close/>
                <a:moveTo>
                  <a:pt x="0" y="0"/>
                </a:moveTo>
                <a:lnTo>
                  <a:pt x="3956050" y="0"/>
                </a:lnTo>
                <a:lnTo>
                  <a:pt x="2515869" y="3346450"/>
                </a:lnTo>
                <a:lnTo>
                  <a:pt x="0" y="3346450"/>
                </a:lnTo>
                <a:close/>
              </a:path>
            </a:pathLst>
          </a:custGeom>
        </p:spPr>
      </p:pic>
      <p:sp>
        <p:nvSpPr>
          <p:cNvPr id="8" name="TextBox 7">
            <a:extLst>
              <a:ext uri="{FF2B5EF4-FFF2-40B4-BE49-F238E27FC236}">
                <a16:creationId xmlns:a16="http://schemas.microsoft.com/office/drawing/2014/main" xmlns="" id="{F9B36D5F-6B85-B2AB-68E5-D80CEA2B7749}"/>
              </a:ext>
            </a:extLst>
          </p:cNvPr>
          <p:cNvSpPr txBox="1"/>
          <p:nvPr/>
        </p:nvSpPr>
        <p:spPr>
          <a:xfrm>
            <a:off x="8549408" y="2197536"/>
            <a:ext cx="3513362" cy="2308324"/>
          </a:xfrm>
          <a:prstGeom prst="rect">
            <a:avLst/>
          </a:prstGeom>
          <a:noFill/>
        </p:spPr>
        <p:txBody>
          <a:bodyPr wrap="square">
            <a:spAutoFit/>
          </a:bodyPr>
          <a:lstStyle/>
          <a:p>
            <a:r>
              <a:rPr lang="en-US" sz="7200" b="1" dirty="0">
                <a:solidFill>
                  <a:schemeClr val="bg1">
                    <a:lumMod val="95000"/>
                  </a:schemeClr>
                </a:solidFill>
              </a:rPr>
              <a:t>THANK</a:t>
            </a:r>
            <a:br>
              <a:rPr lang="en-US" sz="7200" b="1" dirty="0">
                <a:solidFill>
                  <a:schemeClr val="bg1">
                    <a:lumMod val="95000"/>
                  </a:schemeClr>
                </a:solidFill>
              </a:rPr>
            </a:br>
            <a:r>
              <a:rPr lang="en-US" sz="7200" b="1" dirty="0">
                <a:solidFill>
                  <a:schemeClr val="bg1">
                    <a:lumMod val="95000"/>
                  </a:schemeClr>
                </a:solidFill>
              </a:rPr>
              <a:t>  YOU!</a:t>
            </a:r>
            <a:endParaRPr lang="en-IN" sz="7200" b="1" dirty="0">
              <a:solidFill>
                <a:schemeClr val="bg1">
                  <a:lumMod val="95000"/>
                </a:schemeClr>
              </a:solidFill>
            </a:endParaRPr>
          </a:p>
        </p:txBody>
      </p:sp>
      <p:cxnSp>
        <p:nvCxnSpPr>
          <p:cNvPr id="10" name="Straight Connector 9">
            <a:extLst>
              <a:ext uri="{FF2B5EF4-FFF2-40B4-BE49-F238E27FC236}">
                <a16:creationId xmlns:a16="http://schemas.microsoft.com/office/drawing/2014/main" xmlns="" id="{BD166C34-DABB-8F74-6135-10EE7E4CE5E9}"/>
              </a:ext>
            </a:extLst>
          </p:cNvPr>
          <p:cNvCxnSpPr>
            <a:cxnSpLocks/>
          </p:cNvCxnSpPr>
          <p:nvPr/>
        </p:nvCxnSpPr>
        <p:spPr>
          <a:xfrm flipV="1">
            <a:off x="8484186" y="1792085"/>
            <a:ext cx="3707814" cy="5766"/>
          </a:xfrm>
          <a:prstGeom prst="line">
            <a:avLst/>
          </a:prstGeom>
        </p:spPr>
        <p:style>
          <a:lnRef idx="3">
            <a:schemeClr val="accent1"/>
          </a:lnRef>
          <a:fillRef idx="0">
            <a:schemeClr val="accent1"/>
          </a:fillRef>
          <a:effectRef idx="2">
            <a:schemeClr val="accent1"/>
          </a:effectRef>
          <a:fontRef idx="minor">
            <a:schemeClr val="tx1"/>
          </a:fontRef>
        </p:style>
      </p:cxnSp>
      <p:cxnSp>
        <p:nvCxnSpPr>
          <p:cNvPr id="13" name="Straight Connector 12">
            <a:extLst>
              <a:ext uri="{FF2B5EF4-FFF2-40B4-BE49-F238E27FC236}">
                <a16:creationId xmlns:a16="http://schemas.microsoft.com/office/drawing/2014/main" xmlns="" id="{7AD833C0-052E-5C34-2955-47ABF5EF716D}"/>
              </a:ext>
            </a:extLst>
          </p:cNvPr>
          <p:cNvCxnSpPr/>
          <p:nvPr/>
        </p:nvCxnSpPr>
        <p:spPr>
          <a:xfrm>
            <a:off x="8484186" y="4648890"/>
            <a:ext cx="3707812"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4069682"/>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xmlns="" id="{0B24BF10-2B55-43AB-9F77-F1A1410384A9}"/>
              </a:ext>
            </a:extLst>
          </p:cNvPr>
          <p:cNvSpPr>
            <a:spLocks noGrp="1"/>
          </p:cNvSpPr>
          <p:nvPr>
            <p:ph type="sldNum" sz="quarter" idx="12"/>
          </p:nvPr>
        </p:nvSpPr>
        <p:spPr/>
        <p:txBody>
          <a:bodyPr/>
          <a:lstStyle/>
          <a:p>
            <a:fld id="{C263D6C4-4840-40CC-AC84-17E24B3B7BDE}" type="slidenum">
              <a:rPr lang="en-US" smtClean="0"/>
              <a:pPr/>
              <a:t>2</a:t>
            </a:fld>
            <a:endParaRPr lang="en-US" dirty="0"/>
          </a:p>
        </p:txBody>
      </p:sp>
      <p:sp>
        <p:nvSpPr>
          <p:cNvPr id="13" name="TextBox 12">
            <a:extLst>
              <a:ext uri="{FF2B5EF4-FFF2-40B4-BE49-F238E27FC236}">
                <a16:creationId xmlns:a16="http://schemas.microsoft.com/office/drawing/2014/main" xmlns="" id="{E0E8EDB4-DF04-C85B-14B8-43E38D5B4AD2}"/>
              </a:ext>
            </a:extLst>
          </p:cNvPr>
          <p:cNvSpPr txBox="1"/>
          <p:nvPr/>
        </p:nvSpPr>
        <p:spPr>
          <a:xfrm>
            <a:off x="2381709" y="417582"/>
            <a:ext cx="6118528" cy="707886"/>
          </a:xfrm>
          <a:prstGeom prst="rect">
            <a:avLst/>
          </a:prstGeom>
          <a:noFill/>
        </p:spPr>
        <p:txBody>
          <a:bodyPr wrap="square">
            <a:spAutoFit/>
          </a:bodyPr>
          <a:lstStyle/>
          <a:p>
            <a:pPr algn="ctr"/>
            <a:r>
              <a:rPr lang="en-US" sz="4000" u="sng" dirty="0">
                <a:solidFill>
                  <a:schemeClr val="bg1"/>
                </a:solidFill>
                <a:latin typeface="Algerian" panose="04020705040A02060702" pitchFamily="82" charset="0"/>
              </a:rPr>
              <a:t>CONTENT</a:t>
            </a:r>
            <a:endParaRPr lang="en-IN" sz="4000" u="sng" dirty="0">
              <a:solidFill>
                <a:schemeClr val="bg1"/>
              </a:solidFill>
            </a:endParaRPr>
          </a:p>
        </p:txBody>
      </p:sp>
      <p:sp>
        <p:nvSpPr>
          <p:cNvPr id="15" name="TextBox 14">
            <a:extLst>
              <a:ext uri="{FF2B5EF4-FFF2-40B4-BE49-F238E27FC236}">
                <a16:creationId xmlns:a16="http://schemas.microsoft.com/office/drawing/2014/main" xmlns="" id="{EAF3FF04-2CA9-AB2D-816C-F608F8B1F07E}"/>
              </a:ext>
            </a:extLst>
          </p:cNvPr>
          <p:cNvSpPr txBox="1"/>
          <p:nvPr/>
        </p:nvSpPr>
        <p:spPr>
          <a:xfrm>
            <a:off x="704492" y="1534154"/>
            <a:ext cx="6118528" cy="3970318"/>
          </a:xfrm>
          <a:prstGeom prst="rect">
            <a:avLst/>
          </a:prstGeom>
          <a:noFill/>
        </p:spPr>
        <p:txBody>
          <a:bodyPr wrap="square">
            <a:spAutoFit/>
          </a:bodyPr>
          <a:lstStyle/>
          <a:p>
            <a:pPr marL="285750" indent="-285750" algn="just">
              <a:buFont typeface="Wingdings" panose="05000000000000000000" pitchFamily="2" charset="2"/>
              <a:buChar char="q"/>
            </a:pPr>
            <a:r>
              <a:rPr lang="en-US" sz="2800" dirty="0">
                <a:solidFill>
                  <a:schemeClr val="bg1"/>
                </a:solidFill>
                <a:latin typeface="Aldhabi" panose="01000000000000000000" pitchFamily="2" charset="-78"/>
                <a:cs typeface="Aldhabi" panose="01000000000000000000" pitchFamily="2" charset="-78"/>
              </a:rPr>
              <a:t>INTRODUCTION</a:t>
            </a:r>
          </a:p>
          <a:p>
            <a:pPr marL="285750" indent="-285750" algn="just">
              <a:buFont typeface="Wingdings" panose="05000000000000000000" pitchFamily="2" charset="2"/>
              <a:buChar char="q"/>
            </a:pPr>
            <a:r>
              <a:rPr lang="en-US" sz="2800" dirty="0">
                <a:solidFill>
                  <a:schemeClr val="bg1"/>
                </a:solidFill>
                <a:latin typeface="Aldhabi" panose="01000000000000000000" pitchFamily="2" charset="-78"/>
                <a:cs typeface="Aldhabi" panose="01000000000000000000" pitchFamily="2" charset="-78"/>
              </a:rPr>
              <a:t>PROJECT OVERVIEW</a:t>
            </a:r>
          </a:p>
          <a:p>
            <a:pPr marL="285750" indent="-285750" algn="just">
              <a:buFont typeface="Wingdings" panose="05000000000000000000" pitchFamily="2" charset="2"/>
              <a:buChar char="q"/>
            </a:pPr>
            <a:r>
              <a:rPr lang="en-US" sz="2800" dirty="0">
                <a:solidFill>
                  <a:schemeClr val="bg1"/>
                </a:solidFill>
                <a:latin typeface="Aldhabi" panose="01000000000000000000" pitchFamily="2" charset="-78"/>
                <a:cs typeface="Aldhabi" panose="01000000000000000000" pitchFamily="2" charset="-78"/>
              </a:rPr>
              <a:t>PROBLEM STATEMENT</a:t>
            </a:r>
          </a:p>
          <a:p>
            <a:pPr marL="285750" indent="-285750" algn="just">
              <a:buFont typeface="Wingdings" panose="05000000000000000000" pitchFamily="2" charset="2"/>
              <a:buChar char="q"/>
            </a:pPr>
            <a:r>
              <a:rPr lang="en-US" sz="2800" dirty="0">
                <a:solidFill>
                  <a:schemeClr val="bg1"/>
                </a:solidFill>
                <a:latin typeface="Aldhabi" panose="01000000000000000000" pitchFamily="2" charset="-78"/>
                <a:cs typeface="Aldhabi" panose="01000000000000000000" pitchFamily="2" charset="-78"/>
              </a:rPr>
              <a:t>OBJECTIVE </a:t>
            </a:r>
          </a:p>
          <a:p>
            <a:pPr marL="285750" indent="-285750" algn="just">
              <a:buFont typeface="Wingdings" panose="05000000000000000000" pitchFamily="2" charset="2"/>
              <a:buChar char="q"/>
            </a:pPr>
            <a:r>
              <a:rPr lang="en-US" sz="2800" dirty="0">
                <a:solidFill>
                  <a:schemeClr val="bg1"/>
                </a:solidFill>
                <a:latin typeface="Aldhabi" panose="01000000000000000000" pitchFamily="2" charset="-78"/>
                <a:cs typeface="Aldhabi" panose="01000000000000000000" pitchFamily="2" charset="-78"/>
              </a:rPr>
              <a:t>MAJOR OUTCOMES </a:t>
            </a:r>
          </a:p>
          <a:p>
            <a:pPr marL="285750" indent="-285750" algn="just">
              <a:buFont typeface="Wingdings" panose="05000000000000000000" pitchFamily="2" charset="2"/>
              <a:buChar char="q"/>
            </a:pPr>
            <a:r>
              <a:rPr lang="en-US" sz="2800" dirty="0">
                <a:solidFill>
                  <a:schemeClr val="bg1"/>
                </a:solidFill>
                <a:latin typeface="Aldhabi" panose="01000000000000000000" pitchFamily="2" charset="-78"/>
                <a:cs typeface="Aldhabi" panose="01000000000000000000" pitchFamily="2" charset="-78"/>
              </a:rPr>
              <a:t>SOFTWARE REQUIREMENTS</a:t>
            </a:r>
          </a:p>
          <a:p>
            <a:pPr marL="285750" indent="-285750" algn="just">
              <a:buFont typeface="Wingdings" panose="05000000000000000000" pitchFamily="2" charset="2"/>
              <a:buChar char="q"/>
            </a:pPr>
            <a:r>
              <a:rPr lang="en-US" sz="2800" dirty="0">
                <a:solidFill>
                  <a:schemeClr val="bg1"/>
                </a:solidFill>
                <a:latin typeface="Aldhabi" panose="01000000000000000000" pitchFamily="2" charset="-78"/>
                <a:cs typeface="Aldhabi" panose="01000000000000000000" pitchFamily="2" charset="-78"/>
              </a:rPr>
              <a:t>UML DIAGRAMS</a:t>
            </a:r>
          </a:p>
          <a:p>
            <a:pPr marL="285750" indent="-285750" algn="just">
              <a:buFont typeface="Wingdings" panose="05000000000000000000" pitchFamily="2" charset="2"/>
              <a:buChar char="q"/>
            </a:pPr>
            <a:r>
              <a:rPr lang="en-US" sz="2800" dirty="0">
                <a:solidFill>
                  <a:schemeClr val="bg1"/>
                </a:solidFill>
                <a:latin typeface="Aldhabi" panose="01000000000000000000" pitchFamily="2" charset="-78"/>
                <a:cs typeface="Aldhabi" panose="01000000000000000000" pitchFamily="2" charset="-78"/>
              </a:rPr>
              <a:t>SCOPE OF APPLICATION</a:t>
            </a:r>
          </a:p>
          <a:p>
            <a:pPr marL="285750" indent="-285750" algn="just">
              <a:buFont typeface="Wingdings" panose="05000000000000000000" pitchFamily="2" charset="2"/>
              <a:buChar char="q"/>
            </a:pPr>
            <a:r>
              <a:rPr lang="en-US" sz="2800" dirty="0">
                <a:solidFill>
                  <a:schemeClr val="bg1"/>
                </a:solidFill>
                <a:latin typeface="Aldhabi" panose="01000000000000000000" pitchFamily="2" charset="-78"/>
                <a:cs typeface="Aldhabi" panose="01000000000000000000" pitchFamily="2" charset="-78"/>
              </a:rPr>
              <a:t>CONCLUSION</a:t>
            </a:r>
          </a:p>
        </p:txBody>
      </p:sp>
      <p:pic>
        <p:nvPicPr>
          <p:cNvPr id="6" name="Picture 5" descr="A red car driving on a road&#10;&#10;AI-generated content may be incorrect.">
            <a:extLst>
              <a:ext uri="{FF2B5EF4-FFF2-40B4-BE49-F238E27FC236}">
                <a16:creationId xmlns:a16="http://schemas.microsoft.com/office/drawing/2014/main" xmlns="" id="{F3E70BB2-B45C-A1EE-7CA9-CB2766B0ADE3}"/>
              </a:ext>
            </a:extLst>
          </p:cNvPr>
          <p:cNvPicPr>
            <a:picLocks noChangeAspect="1"/>
          </p:cNvPicPr>
          <p:nvPr/>
        </p:nvPicPr>
        <p:blipFill>
          <a:blip r:embed="rId2"/>
          <a:stretch>
            <a:fillRect/>
          </a:stretch>
        </p:blipFill>
        <p:spPr>
          <a:xfrm>
            <a:off x="7042291" y="607647"/>
            <a:ext cx="3173259" cy="1975254"/>
          </a:xfrm>
          <a:prstGeom prst="rect">
            <a:avLst/>
          </a:prstGeom>
        </p:spPr>
      </p:pic>
      <p:pic>
        <p:nvPicPr>
          <p:cNvPr id="9" name="Picture 8" descr="A blue car parked in a room&#10;&#10;AI-generated content may be incorrect.">
            <a:extLst>
              <a:ext uri="{FF2B5EF4-FFF2-40B4-BE49-F238E27FC236}">
                <a16:creationId xmlns:a16="http://schemas.microsoft.com/office/drawing/2014/main" xmlns="" id="{69BD47EE-8E32-F2A8-AE29-9D0DB81140DB}"/>
              </a:ext>
            </a:extLst>
          </p:cNvPr>
          <p:cNvPicPr>
            <a:picLocks noChangeAspect="1"/>
          </p:cNvPicPr>
          <p:nvPr/>
        </p:nvPicPr>
        <p:blipFill>
          <a:blip r:embed="rId3"/>
          <a:stretch>
            <a:fillRect/>
          </a:stretch>
        </p:blipFill>
        <p:spPr>
          <a:xfrm>
            <a:off x="9563100" y="2647775"/>
            <a:ext cx="2628900" cy="1743075"/>
          </a:xfrm>
          <a:prstGeom prst="rect">
            <a:avLst/>
          </a:prstGeom>
        </p:spPr>
      </p:pic>
      <p:pic>
        <p:nvPicPr>
          <p:cNvPr id="11" name="Picture 10" descr="A red car on a road&#10;&#10;AI-generated content may be incorrect.">
            <a:extLst>
              <a:ext uri="{FF2B5EF4-FFF2-40B4-BE49-F238E27FC236}">
                <a16:creationId xmlns:a16="http://schemas.microsoft.com/office/drawing/2014/main" xmlns="" id="{422EDF23-0AA7-6DE4-A615-26D7646E36A5}"/>
              </a:ext>
            </a:extLst>
          </p:cNvPr>
          <p:cNvPicPr>
            <a:picLocks noChangeAspect="1"/>
          </p:cNvPicPr>
          <p:nvPr/>
        </p:nvPicPr>
        <p:blipFill>
          <a:blip r:embed="rId4"/>
          <a:stretch>
            <a:fillRect/>
          </a:stretch>
        </p:blipFill>
        <p:spPr>
          <a:xfrm>
            <a:off x="5749668" y="4549786"/>
            <a:ext cx="3457973" cy="2095284"/>
          </a:xfrm>
          <a:prstGeom prst="rect">
            <a:avLst/>
          </a:prstGeom>
        </p:spPr>
      </p:pic>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xmlns="" id="{8B065C75-272B-4BB5-BA23-D80E8654D621}"/>
              </a:ext>
            </a:extLst>
          </p:cNvPr>
          <p:cNvSpPr>
            <a:spLocks noGrp="1"/>
          </p:cNvSpPr>
          <p:nvPr>
            <p:ph type="sldNum" sz="quarter" idx="12"/>
          </p:nvPr>
        </p:nvSpPr>
        <p:spPr/>
        <p:txBody>
          <a:bodyPr/>
          <a:lstStyle/>
          <a:p>
            <a:fld id="{C263D6C4-4840-40CC-AC84-17E24B3B7BDE}" type="slidenum">
              <a:rPr lang="en-US" smtClean="0"/>
              <a:pPr/>
              <a:t>3</a:t>
            </a:fld>
            <a:endParaRPr lang="en-US" dirty="0"/>
          </a:p>
        </p:txBody>
      </p:sp>
      <p:sp>
        <p:nvSpPr>
          <p:cNvPr id="10" name="TextBox 9">
            <a:extLst>
              <a:ext uri="{FF2B5EF4-FFF2-40B4-BE49-F238E27FC236}">
                <a16:creationId xmlns:a16="http://schemas.microsoft.com/office/drawing/2014/main" xmlns="" id="{C9C4348D-F938-98FE-829E-6ADCBEADEB5C}"/>
              </a:ext>
            </a:extLst>
          </p:cNvPr>
          <p:cNvSpPr txBox="1"/>
          <p:nvPr/>
        </p:nvSpPr>
        <p:spPr>
          <a:xfrm>
            <a:off x="6667500" y="568675"/>
            <a:ext cx="6098650" cy="707886"/>
          </a:xfrm>
          <a:prstGeom prst="rect">
            <a:avLst/>
          </a:prstGeom>
          <a:noFill/>
        </p:spPr>
        <p:txBody>
          <a:bodyPr wrap="square">
            <a:spAutoFit/>
          </a:bodyPr>
          <a:lstStyle/>
          <a:p>
            <a:r>
              <a:rPr lang="en-US" sz="4000" u="sng" dirty="0">
                <a:solidFill>
                  <a:schemeClr val="bg1"/>
                </a:solidFill>
                <a:latin typeface="Algerian" panose="04020705040A02060702" pitchFamily="82" charset="0"/>
              </a:rPr>
              <a:t>INTRODUCTION</a:t>
            </a:r>
            <a:endParaRPr lang="en-IN" sz="4000" u="sng" dirty="0">
              <a:solidFill>
                <a:schemeClr val="bg1"/>
              </a:solidFill>
            </a:endParaRPr>
          </a:p>
        </p:txBody>
      </p:sp>
      <p:sp>
        <p:nvSpPr>
          <p:cNvPr id="12" name="TextBox 11">
            <a:extLst>
              <a:ext uri="{FF2B5EF4-FFF2-40B4-BE49-F238E27FC236}">
                <a16:creationId xmlns:a16="http://schemas.microsoft.com/office/drawing/2014/main" xmlns="" id="{DF31C66D-FAA1-B817-96E3-1A332933EADD}"/>
              </a:ext>
            </a:extLst>
          </p:cNvPr>
          <p:cNvSpPr txBox="1"/>
          <p:nvPr/>
        </p:nvSpPr>
        <p:spPr>
          <a:xfrm>
            <a:off x="432109" y="2165656"/>
            <a:ext cx="5485316" cy="3046988"/>
          </a:xfrm>
          <a:prstGeom prst="rect">
            <a:avLst/>
          </a:prstGeom>
          <a:noFill/>
        </p:spPr>
        <p:txBody>
          <a:bodyPr wrap="square">
            <a:spAutoFit/>
          </a:bodyPr>
          <a:lstStyle/>
          <a:p>
            <a:pPr marL="109728" indent="0" algn="just">
              <a:buNone/>
            </a:pPr>
            <a:r>
              <a:rPr lang="en-US" altLang="en-US" sz="2400" dirty="0">
                <a:solidFill>
                  <a:schemeClr val="bg1"/>
                </a:solidFill>
                <a:latin typeface="Söhne"/>
              </a:rPr>
              <a:t>Wheels on Demand is an online platform that allows </a:t>
            </a:r>
            <a:r>
              <a:rPr lang="en-US" sz="2400" dirty="0">
                <a:solidFill>
                  <a:schemeClr val="bg1"/>
                </a:solidFill>
                <a:latin typeface="Söhne"/>
              </a:rPr>
              <a:t>users to buy and sell used cars online easily. It connects car buyers and sellers, provides car details, pricing, and allows smooth transactions from the comfort of home. The project aims to make car trading faster, transparent, and hassle-free.</a:t>
            </a:r>
            <a:endParaRPr lang="en-IN" sz="2400" dirty="0">
              <a:solidFill>
                <a:schemeClr val="bg1"/>
              </a:solidFill>
              <a:latin typeface="Söhne"/>
            </a:endParaRPr>
          </a:p>
        </p:txBody>
      </p:sp>
      <p:pic>
        <p:nvPicPr>
          <p:cNvPr id="6" name="Picture 5">
            <a:extLst>
              <a:ext uri="{FF2B5EF4-FFF2-40B4-BE49-F238E27FC236}">
                <a16:creationId xmlns:a16="http://schemas.microsoft.com/office/drawing/2014/main" xmlns="" id="{3470BD2E-451A-D48B-D330-DC7A596756F4}"/>
              </a:ext>
            </a:extLst>
          </p:cNvPr>
          <p:cNvPicPr>
            <a:picLocks noChangeAspect="1"/>
          </p:cNvPicPr>
          <p:nvPr/>
        </p:nvPicPr>
        <p:blipFill>
          <a:blip r:embed="rId2"/>
          <a:stretch>
            <a:fillRect/>
          </a:stretch>
        </p:blipFill>
        <p:spPr>
          <a:xfrm>
            <a:off x="10340398" y="3314700"/>
            <a:ext cx="1823604" cy="1734586"/>
          </a:xfrm>
          <a:prstGeom prst="rect">
            <a:avLst/>
          </a:prstGeom>
        </p:spPr>
      </p:pic>
      <p:pic>
        <p:nvPicPr>
          <p:cNvPr id="8" name="Picture 7">
            <a:extLst>
              <a:ext uri="{FF2B5EF4-FFF2-40B4-BE49-F238E27FC236}">
                <a16:creationId xmlns:a16="http://schemas.microsoft.com/office/drawing/2014/main" xmlns="" id="{1DE1C3BE-E20F-B947-0C89-CF7E617E1A5B}"/>
              </a:ext>
            </a:extLst>
          </p:cNvPr>
          <p:cNvPicPr>
            <a:picLocks noChangeAspect="1"/>
          </p:cNvPicPr>
          <p:nvPr/>
        </p:nvPicPr>
        <p:blipFill>
          <a:blip r:embed="rId3"/>
          <a:stretch>
            <a:fillRect/>
          </a:stretch>
        </p:blipFill>
        <p:spPr>
          <a:xfrm>
            <a:off x="7024989" y="4891933"/>
            <a:ext cx="2401674" cy="1605704"/>
          </a:xfrm>
          <a:prstGeom prst="rect">
            <a:avLst/>
          </a:prstGeom>
        </p:spPr>
      </p:pic>
      <p:pic>
        <p:nvPicPr>
          <p:cNvPr id="11" name="Picture 10">
            <a:extLst>
              <a:ext uri="{FF2B5EF4-FFF2-40B4-BE49-F238E27FC236}">
                <a16:creationId xmlns:a16="http://schemas.microsoft.com/office/drawing/2014/main" xmlns="" id="{415C3B1B-0D11-45CB-874F-47971B760EB2}"/>
              </a:ext>
            </a:extLst>
          </p:cNvPr>
          <p:cNvPicPr>
            <a:picLocks noChangeAspect="1"/>
          </p:cNvPicPr>
          <p:nvPr/>
        </p:nvPicPr>
        <p:blipFill>
          <a:blip r:embed="rId4"/>
          <a:stretch>
            <a:fillRect/>
          </a:stretch>
        </p:blipFill>
        <p:spPr>
          <a:xfrm>
            <a:off x="7024987" y="1798203"/>
            <a:ext cx="2401675" cy="1516497"/>
          </a:xfrm>
          <a:prstGeom prst="rect">
            <a:avLst/>
          </a:prstGeom>
        </p:spPr>
      </p:pic>
    </p:spTree>
    <p:extLst>
      <p:ext uri="{BB962C8B-B14F-4D97-AF65-F5344CB8AC3E}">
        <p14:creationId xmlns:p14="http://schemas.microsoft.com/office/powerpoint/2010/main" val="70982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2F27FC-A3E7-52C0-2C42-8BFC65EA5B88}"/>
              </a:ext>
            </a:extLst>
          </p:cNvPr>
          <p:cNvSpPr>
            <a:spLocks noGrp="1"/>
          </p:cNvSpPr>
          <p:nvPr>
            <p:ph type="title"/>
          </p:nvPr>
        </p:nvSpPr>
        <p:spPr>
          <a:xfrm>
            <a:off x="7364846" y="487184"/>
            <a:ext cx="5405582" cy="1200329"/>
          </a:xfrm>
        </p:spPr>
        <p:txBody>
          <a:bodyPr/>
          <a:lstStyle/>
          <a:p>
            <a:r>
              <a:rPr lang="en-US" sz="4000" b="0" u="sng" dirty="0">
                <a:latin typeface="Algerian" panose="04020705040A02060702" pitchFamily="82" charset="0"/>
              </a:rPr>
              <a:t>PROJECT</a:t>
            </a:r>
            <a:r>
              <a:rPr lang="en-US" sz="4000" u="sng" dirty="0">
                <a:latin typeface="Algerian" panose="04020705040A02060702" pitchFamily="82" charset="0"/>
              </a:rPr>
              <a:t> </a:t>
            </a:r>
            <a:r>
              <a:rPr lang="en-US" sz="4000" b="0" u="sng" dirty="0">
                <a:latin typeface="Algerian" panose="04020705040A02060702" pitchFamily="82" charset="0"/>
              </a:rPr>
              <a:t>OVERVIEW</a:t>
            </a:r>
            <a:r>
              <a:rPr lang="en-IN" sz="4000" u="sng" dirty="0"/>
              <a:t/>
            </a:r>
            <a:br>
              <a:rPr lang="en-IN" sz="4000" u="sng" dirty="0"/>
            </a:br>
            <a:endParaRPr lang="en-IN" sz="4000" dirty="0"/>
          </a:p>
        </p:txBody>
      </p:sp>
      <p:sp>
        <p:nvSpPr>
          <p:cNvPr id="3" name="Slide Number Placeholder 2">
            <a:extLst>
              <a:ext uri="{FF2B5EF4-FFF2-40B4-BE49-F238E27FC236}">
                <a16:creationId xmlns:a16="http://schemas.microsoft.com/office/drawing/2014/main" xmlns="" id="{E4BF0EAE-FD7D-C52C-945D-5C0FDE15680A}"/>
              </a:ext>
            </a:extLst>
          </p:cNvPr>
          <p:cNvSpPr>
            <a:spLocks noGrp="1"/>
          </p:cNvSpPr>
          <p:nvPr>
            <p:ph type="sldNum" sz="quarter" idx="12"/>
          </p:nvPr>
        </p:nvSpPr>
        <p:spPr/>
        <p:txBody>
          <a:bodyPr/>
          <a:lstStyle/>
          <a:p>
            <a:fld id="{C263D6C4-4840-40CC-AC84-17E24B3B7BDE}" type="slidenum">
              <a:rPr lang="en-US" noProof="0" smtClean="0"/>
              <a:pPr/>
              <a:t>4</a:t>
            </a:fld>
            <a:endParaRPr lang="en-US" noProof="0" dirty="0"/>
          </a:p>
        </p:txBody>
      </p:sp>
      <p:sp>
        <p:nvSpPr>
          <p:cNvPr id="4" name="Content Placeholder 3">
            <a:extLst>
              <a:ext uri="{FF2B5EF4-FFF2-40B4-BE49-F238E27FC236}">
                <a16:creationId xmlns:a16="http://schemas.microsoft.com/office/drawing/2014/main" xmlns="" id="{43B1A8F7-0834-85B2-2837-D5DE1CAA2FFB}"/>
              </a:ext>
            </a:extLst>
          </p:cNvPr>
          <p:cNvSpPr>
            <a:spLocks noGrp="1"/>
          </p:cNvSpPr>
          <p:nvPr>
            <p:ph idx="1"/>
          </p:nvPr>
        </p:nvSpPr>
        <p:spPr/>
        <p:txBody>
          <a:bodyPr>
            <a:noAutofit/>
          </a:bodyPr>
          <a:lstStyle/>
          <a:p>
            <a:pPr lvl="0" algn="just" eaLnBrk="0" fontAlgn="base" hangingPunct="0">
              <a:lnSpc>
                <a:spcPct val="100000"/>
              </a:lnSpc>
              <a:spcBef>
                <a:spcPct val="0"/>
              </a:spcBef>
              <a:spcAft>
                <a:spcPct val="0"/>
              </a:spcAft>
            </a:pPr>
            <a:r>
              <a:rPr lang="en-US" sz="2400" dirty="0">
                <a:latin typeface="Söhne"/>
              </a:rPr>
              <a:t>Wheels on Demand is an online car marketplace that simplifies the process of buying and selling used car. The system allows users to register, list their vehicles for sale, browse available cars, compare prices, and make secure purchases or sales. </a:t>
            </a:r>
          </a:p>
          <a:p>
            <a:pPr lvl="0" algn="just" eaLnBrk="0" fontAlgn="base" hangingPunct="0">
              <a:lnSpc>
                <a:spcPct val="100000"/>
              </a:lnSpc>
              <a:spcBef>
                <a:spcPct val="0"/>
              </a:spcBef>
              <a:spcAft>
                <a:spcPct val="0"/>
              </a:spcAft>
            </a:pPr>
            <a:endParaRPr lang="en-US" altLang="en-US" sz="2400" dirty="0">
              <a:latin typeface="Söhne"/>
            </a:endParaRPr>
          </a:p>
          <a:p>
            <a:pPr lvl="0" algn="just" eaLnBrk="0" fontAlgn="base" hangingPunct="0">
              <a:lnSpc>
                <a:spcPct val="100000"/>
              </a:lnSpc>
              <a:spcBef>
                <a:spcPct val="0"/>
              </a:spcBef>
              <a:spcAft>
                <a:spcPct val="0"/>
              </a:spcAft>
            </a:pPr>
            <a:r>
              <a:rPr lang="en-US" altLang="en-US" sz="2400" dirty="0">
                <a:latin typeface="Söhne"/>
              </a:rPr>
              <a:t>Users can upload a photo of an automobile or browse the available cars. Once they've found a suitable car, they may buy through the platform and pay online. </a:t>
            </a:r>
          </a:p>
          <a:p>
            <a:pPr lvl="0" algn="just" eaLnBrk="0" fontAlgn="base" hangingPunct="0">
              <a:lnSpc>
                <a:spcPct val="100000"/>
              </a:lnSpc>
              <a:spcBef>
                <a:spcPct val="0"/>
              </a:spcBef>
              <a:spcAft>
                <a:spcPct val="0"/>
              </a:spcAft>
            </a:pPr>
            <a:endParaRPr lang="en-US" altLang="en-US" sz="2400" dirty="0">
              <a:latin typeface="Söhne"/>
            </a:endParaRPr>
          </a:p>
          <a:p>
            <a:pPr algn="just" eaLnBrk="0" fontAlgn="base" hangingPunct="0">
              <a:lnSpc>
                <a:spcPct val="100000"/>
              </a:lnSpc>
              <a:spcBef>
                <a:spcPct val="0"/>
              </a:spcBef>
              <a:spcAft>
                <a:spcPct val="0"/>
              </a:spcAft>
            </a:pPr>
            <a:r>
              <a:rPr lang="en-US" sz="2400" dirty="0">
                <a:latin typeface="Söhne"/>
              </a:rPr>
              <a:t>Enables buyers to search, filter, and compare cars based on make, model, price, and location. </a:t>
            </a:r>
          </a:p>
          <a:p>
            <a:pPr algn="just" eaLnBrk="0" fontAlgn="base" hangingPunct="0">
              <a:lnSpc>
                <a:spcPct val="100000"/>
              </a:lnSpc>
              <a:spcBef>
                <a:spcPct val="0"/>
              </a:spcBef>
              <a:spcAft>
                <a:spcPct val="0"/>
              </a:spcAft>
            </a:pPr>
            <a:endParaRPr lang="en-US" altLang="en-US" sz="2400" dirty="0">
              <a:latin typeface="Söhne"/>
            </a:endParaRPr>
          </a:p>
          <a:p>
            <a:pPr lvl="0" algn="just" eaLnBrk="0" fontAlgn="base" hangingPunct="0">
              <a:lnSpc>
                <a:spcPct val="100000"/>
              </a:lnSpc>
              <a:spcBef>
                <a:spcPct val="0"/>
              </a:spcBef>
              <a:spcAft>
                <a:spcPct val="0"/>
              </a:spcAft>
            </a:pPr>
            <a:r>
              <a:rPr lang="en-US" sz="2400" dirty="0">
                <a:latin typeface="Söhne"/>
                <a:cs typeface="Arial" panose="020B0604020202020204" pitchFamily="34" charset="0"/>
              </a:rPr>
              <a:t>The system combines convenience, simplicity, and smart features to deliver a superior and hassle-free car purchase or car sell experience for every user.</a:t>
            </a:r>
            <a:endParaRPr lang="en-US" altLang="en-US" sz="2400" dirty="0">
              <a:latin typeface="Söhne"/>
              <a:cs typeface="Arial" panose="020B0604020202020204" pitchFamily="34" charset="0"/>
            </a:endParaRPr>
          </a:p>
          <a:p>
            <a:pPr marL="0" indent="0" algn="just">
              <a:buNone/>
            </a:pPr>
            <a:endParaRPr lang="en-IN" sz="2400" dirty="0">
              <a:latin typeface="Söhne"/>
            </a:endParaRPr>
          </a:p>
          <a:p>
            <a:pPr marL="0" indent="0">
              <a:buNone/>
            </a:pPr>
            <a:endParaRPr lang="en-IN" sz="2400" dirty="0">
              <a:latin typeface="Söhne"/>
            </a:endParaRPr>
          </a:p>
        </p:txBody>
      </p:sp>
    </p:spTree>
    <p:extLst>
      <p:ext uri="{BB962C8B-B14F-4D97-AF65-F5344CB8AC3E}">
        <p14:creationId xmlns:p14="http://schemas.microsoft.com/office/powerpoint/2010/main" val="2988257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0AC32-B48F-03F0-290D-B142C413B31C}"/>
              </a:ext>
            </a:extLst>
          </p:cNvPr>
          <p:cNvSpPr>
            <a:spLocks noGrp="1"/>
          </p:cNvSpPr>
          <p:nvPr>
            <p:ph type="title"/>
          </p:nvPr>
        </p:nvSpPr>
        <p:spPr>
          <a:xfrm>
            <a:off x="7394864" y="0"/>
            <a:ext cx="4873336" cy="1588127"/>
          </a:xfrm>
        </p:spPr>
        <p:txBody>
          <a:bodyPr/>
          <a:lstStyle/>
          <a:p>
            <a:r>
              <a:rPr lang="en-US" sz="3600" b="0" u="sng" dirty="0">
                <a:solidFill>
                  <a:schemeClr val="bg1">
                    <a:lumMod val="95000"/>
                  </a:schemeClr>
                </a:solidFill>
                <a:latin typeface="Algerian" panose="04020705040A02060702" pitchFamily="82" charset="0"/>
              </a:rPr>
              <a:t/>
            </a:r>
            <a:br>
              <a:rPr lang="en-US" sz="3600" b="0" u="sng" dirty="0">
                <a:solidFill>
                  <a:schemeClr val="bg1">
                    <a:lumMod val="95000"/>
                  </a:schemeClr>
                </a:solidFill>
                <a:latin typeface="Algerian" panose="04020705040A02060702" pitchFamily="82" charset="0"/>
              </a:rPr>
            </a:br>
            <a:r>
              <a:rPr lang="en-US" sz="3600" b="0" u="sng" dirty="0">
                <a:solidFill>
                  <a:schemeClr val="bg1">
                    <a:lumMod val="95000"/>
                  </a:schemeClr>
                </a:solidFill>
                <a:latin typeface="Algerian" panose="04020705040A02060702" pitchFamily="82" charset="0"/>
              </a:rPr>
              <a:t>problem Statement </a:t>
            </a:r>
            <a:r>
              <a:rPr lang="en-IN" sz="3600" b="0" u="sng" dirty="0">
                <a:solidFill>
                  <a:schemeClr val="bg1">
                    <a:lumMod val="95000"/>
                  </a:schemeClr>
                </a:solidFill>
              </a:rPr>
              <a:t/>
            </a:r>
            <a:br>
              <a:rPr lang="en-IN" sz="3600" b="0" u="sng" dirty="0">
                <a:solidFill>
                  <a:schemeClr val="bg1">
                    <a:lumMod val="95000"/>
                  </a:schemeClr>
                </a:solidFill>
              </a:rPr>
            </a:br>
            <a:endParaRPr lang="en-IN" sz="3600" b="0" dirty="0"/>
          </a:p>
        </p:txBody>
      </p:sp>
      <p:sp>
        <p:nvSpPr>
          <p:cNvPr id="3" name="Slide Number Placeholder 2">
            <a:extLst>
              <a:ext uri="{FF2B5EF4-FFF2-40B4-BE49-F238E27FC236}">
                <a16:creationId xmlns:a16="http://schemas.microsoft.com/office/drawing/2014/main" xmlns="" id="{77BFAF09-598A-1362-A9D7-B84C64170BDE}"/>
              </a:ext>
            </a:extLst>
          </p:cNvPr>
          <p:cNvSpPr>
            <a:spLocks noGrp="1"/>
          </p:cNvSpPr>
          <p:nvPr>
            <p:ph type="sldNum" sz="quarter" idx="12"/>
          </p:nvPr>
        </p:nvSpPr>
        <p:spPr/>
        <p:txBody>
          <a:bodyPr/>
          <a:lstStyle/>
          <a:p>
            <a:fld id="{C263D6C4-4840-40CC-AC84-17E24B3B7BDE}" type="slidenum">
              <a:rPr lang="en-US" noProof="0" smtClean="0"/>
              <a:pPr/>
              <a:t>5</a:t>
            </a:fld>
            <a:endParaRPr lang="en-US" noProof="0" dirty="0"/>
          </a:p>
        </p:txBody>
      </p:sp>
      <p:sp>
        <p:nvSpPr>
          <p:cNvPr id="4" name="Text Placeholder 3">
            <a:extLst>
              <a:ext uri="{FF2B5EF4-FFF2-40B4-BE49-F238E27FC236}">
                <a16:creationId xmlns:a16="http://schemas.microsoft.com/office/drawing/2014/main" xmlns="" id="{C82FCE00-83C2-0DAF-12E6-744C0A8DA91F}"/>
              </a:ext>
            </a:extLst>
          </p:cNvPr>
          <p:cNvSpPr>
            <a:spLocks noGrp="1"/>
          </p:cNvSpPr>
          <p:nvPr>
            <p:ph type="body" sz="quarter" idx="13"/>
          </p:nvPr>
        </p:nvSpPr>
        <p:spPr>
          <a:xfrm>
            <a:off x="700520" y="1450831"/>
            <a:ext cx="9372600" cy="3358860"/>
          </a:xfrm>
        </p:spPr>
        <p:txBody>
          <a:bodyPr>
            <a:normAutofit/>
          </a:bodyPr>
          <a:lstStyle/>
          <a:p>
            <a:pPr algn="just"/>
            <a:r>
              <a:rPr lang="en-US" sz="2400" dirty="0">
                <a:latin typeface="Söhne"/>
              </a:rPr>
              <a:t>The traditional process of buying and selling cars is often time-consuming, lacks transparency, and involves multiple middlemen. Customers face challenges like unreliable pricing, limited car information, and lengthy paperwork. There is a need for a digital platform that provides a fast, secure, and trustworthy way to buy and sell used cars online with complete vehicle details, fair pricing, and smooth documentation.</a:t>
            </a:r>
            <a:endParaRPr lang="en-IN" sz="2400" dirty="0">
              <a:latin typeface="Söhne"/>
            </a:endParaRPr>
          </a:p>
        </p:txBody>
      </p:sp>
    </p:spTree>
    <p:extLst>
      <p:ext uri="{BB962C8B-B14F-4D97-AF65-F5344CB8AC3E}">
        <p14:creationId xmlns:p14="http://schemas.microsoft.com/office/powerpoint/2010/main" val="28105288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D74E37B-C945-14BA-6F49-2C392BC87722}"/>
              </a:ext>
            </a:extLst>
          </p:cNvPr>
          <p:cNvSpPr>
            <a:spLocks noGrp="1"/>
          </p:cNvSpPr>
          <p:nvPr>
            <p:ph type="title"/>
          </p:nvPr>
        </p:nvSpPr>
        <p:spPr>
          <a:xfrm>
            <a:off x="8706428" y="-105352"/>
            <a:ext cx="4096327" cy="1754326"/>
          </a:xfrm>
        </p:spPr>
        <p:txBody>
          <a:bodyPr/>
          <a:lstStyle/>
          <a:p>
            <a:r>
              <a:rPr lang="en-US" sz="4000" b="0" u="sng" dirty="0">
                <a:solidFill>
                  <a:schemeClr val="bg1">
                    <a:lumMod val="95000"/>
                  </a:schemeClr>
                </a:solidFill>
                <a:latin typeface="Algerian" panose="04020705040A02060702" pitchFamily="82" charset="0"/>
              </a:rPr>
              <a:t/>
            </a:r>
            <a:br>
              <a:rPr lang="en-US" sz="4000" b="0" u="sng" dirty="0">
                <a:solidFill>
                  <a:schemeClr val="bg1">
                    <a:lumMod val="95000"/>
                  </a:schemeClr>
                </a:solidFill>
                <a:latin typeface="Algerian" panose="04020705040A02060702" pitchFamily="82" charset="0"/>
              </a:rPr>
            </a:br>
            <a:r>
              <a:rPr lang="en-US" sz="4000" b="0" u="sng" dirty="0">
                <a:solidFill>
                  <a:schemeClr val="bg1">
                    <a:lumMod val="95000"/>
                  </a:schemeClr>
                </a:solidFill>
                <a:latin typeface="Algerian" panose="04020705040A02060702" pitchFamily="82" charset="0"/>
              </a:rPr>
              <a:t>objective</a:t>
            </a:r>
            <a:r>
              <a:rPr lang="en-IN" sz="4000" b="0" u="sng" dirty="0">
                <a:solidFill>
                  <a:schemeClr val="bg1">
                    <a:lumMod val="95000"/>
                  </a:schemeClr>
                </a:solidFill>
              </a:rPr>
              <a:t/>
            </a:r>
            <a:br>
              <a:rPr lang="en-IN" sz="4000" b="0" u="sng" dirty="0">
                <a:solidFill>
                  <a:schemeClr val="bg1">
                    <a:lumMod val="95000"/>
                  </a:schemeClr>
                </a:solidFill>
              </a:rPr>
            </a:br>
            <a:endParaRPr lang="en-IN" sz="4000" b="0" dirty="0"/>
          </a:p>
        </p:txBody>
      </p:sp>
      <p:sp>
        <p:nvSpPr>
          <p:cNvPr id="3" name="Slide Number Placeholder 2">
            <a:extLst>
              <a:ext uri="{FF2B5EF4-FFF2-40B4-BE49-F238E27FC236}">
                <a16:creationId xmlns:a16="http://schemas.microsoft.com/office/drawing/2014/main" xmlns="" id="{FAEEE19A-7181-931E-52F2-6CC03880E891}"/>
              </a:ext>
            </a:extLst>
          </p:cNvPr>
          <p:cNvSpPr>
            <a:spLocks noGrp="1"/>
          </p:cNvSpPr>
          <p:nvPr>
            <p:ph type="sldNum" sz="quarter" idx="12"/>
          </p:nvPr>
        </p:nvSpPr>
        <p:spPr/>
        <p:txBody>
          <a:bodyPr/>
          <a:lstStyle/>
          <a:p>
            <a:fld id="{C263D6C4-4840-40CC-AC84-17E24B3B7BDE}" type="slidenum">
              <a:rPr lang="en-US" noProof="0" smtClean="0"/>
              <a:pPr/>
              <a:t>6</a:t>
            </a:fld>
            <a:endParaRPr lang="en-US" noProof="0" dirty="0"/>
          </a:p>
        </p:txBody>
      </p:sp>
      <p:sp>
        <p:nvSpPr>
          <p:cNvPr id="4" name="Text Placeholder 3">
            <a:extLst>
              <a:ext uri="{FF2B5EF4-FFF2-40B4-BE49-F238E27FC236}">
                <a16:creationId xmlns:a16="http://schemas.microsoft.com/office/drawing/2014/main" xmlns="" id="{4409C798-566E-DDA7-16FF-47639AE8AFF9}"/>
              </a:ext>
            </a:extLst>
          </p:cNvPr>
          <p:cNvSpPr>
            <a:spLocks noGrp="1"/>
          </p:cNvSpPr>
          <p:nvPr>
            <p:ph type="body" sz="quarter" idx="13"/>
          </p:nvPr>
        </p:nvSpPr>
        <p:spPr>
          <a:xfrm>
            <a:off x="734291" y="1458624"/>
            <a:ext cx="9372600" cy="3358860"/>
          </a:xfrm>
        </p:spPr>
        <p:txBody>
          <a:bodyPr>
            <a:normAutofit/>
          </a:bodyPr>
          <a:lstStyle/>
          <a:p>
            <a:pPr marL="342900" indent="-342900" algn="just">
              <a:buFont typeface="Arial" panose="020B0604020202020204" pitchFamily="34" charset="0"/>
              <a:buChar char="•"/>
            </a:pPr>
            <a:r>
              <a:rPr lang="en-US" sz="2400" dirty="0">
                <a:latin typeface="Söhne"/>
              </a:rPr>
              <a:t>Enable Easy User Access &amp; Registration</a:t>
            </a:r>
          </a:p>
          <a:p>
            <a:pPr marL="342900" indent="-342900" algn="just">
              <a:buFont typeface="Arial" panose="020B0604020202020204" pitchFamily="34" charset="0"/>
              <a:buChar char="•"/>
            </a:pPr>
            <a:r>
              <a:rPr lang="en-US" sz="2400" dirty="0">
                <a:latin typeface="Söhne"/>
              </a:rPr>
              <a:t>Provide Smart Car Search </a:t>
            </a:r>
          </a:p>
          <a:p>
            <a:pPr marL="342900" indent="-342900" algn="just">
              <a:buFont typeface="Arial" panose="020B0604020202020204" pitchFamily="34" charset="0"/>
              <a:buChar char="•"/>
            </a:pPr>
            <a:r>
              <a:rPr lang="en-US" sz="2400" dirty="0">
                <a:latin typeface="Söhne"/>
              </a:rPr>
              <a:t>Streamline Online Booking and </a:t>
            </a:r>
            <a:r>
              <a:rPr lang="en-US" sz="2400" dirty="0" smtClean="0">
                <a:latin typeface="Söhne"/>
              </a:rPr>
              <a:t>Payments</a:t>
            </a:r>
          </a:p>
          <a:p>
            <a:pPr marL="342900" indent="-342900" algn="just">
              <a:buFont typeface="Arial" panose="020B0604020202020204" pitchFamily="34" charset="0"/>
              <a:buChar char="•"/>
            </a:pPr>
            <a:r>
              <a:rPr lang="en-US" sz="2400" dirty="0" smtClean="0">
                <a:latin typeface="Söhne"/>
              </a:rPr>
              <a:t>Simple And Efficient  Administration Portal</a:t>
            </a:r>
            <a:endParaRPr lang="en-IN" sz="2400" dirty="0">
              <a:latin typeface="Söhne"/>
            </a:endParaRPr>
          </a:p>
          <a:p>
            <a:pPr marL="342900" indent="-342900" algn="just">
              <a:buFont typeface="Arial" panose="020B0604020202020204" pitchFamily="34" charset="0"/>
              <a:buChar char="•"/>
            </a:pPr>
            <a:endParaRPr lang="en-IN" sz="2400" dirty="0">
              <a:latin typeface="Söhne"/>
            </a:endParaRPr>
          </a:p>
        </p:txBody>
      </p:sp>
    </p:spTree>
    <p:extLst>
      <p:ext uri="{BB962C8B-B14F-4D97-AF65-F5344CB8AC3E}">
        <p14:creationId xmlns:p14="http://schemas.microsoft.com/office/powerpoint/2010/main" val="2209545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28635BA-6EE1-7A83-7695-F515F8EFE05A}"/>
              </a:ext>
            </a:extLst>
          </p:cNvPr>
          <p:cNvSpPr>
            <a:spLocks noGrp="1"/>
          </p:cNvSpPr>
          <p:nvPr>
            <p:ph type="title"/>
          </p:nvPr>
        </p:nvSpPr>
        <p:spPr>
          <a:xfrm>
            <a:off x="7917873" y="-72737"/>
            <a:ext cx="4145303" cy="1754326"/>
          </a:xfrm>
        </p:spPr>
        <p:txBody>
          <a:bodyPr/>
          <a:lstStyle/>
          <a:p>
            <a:r>
              <a:rPr lang="en-US" sz="4000" b="0" u="sng" dirty="0">
                <a:solidFill>
                  <a:schemeClr val="bg1">
                    <a:lumMod val="95000"/>
                  </a:schemeClr>
                </a:solidFill>
                <a:latin typeface="Algerian" panose="04020705040A02060702" pitchFamily="82" charset="0"/>
              </a:rPr>
              <a:t/>
            </a:r>
            <a:br>
              <a:rPr lang="en-US" sz="4000" b="0" u="sng" dirty="0">
                <a:solidFill>
                  <a:schemeClr val="bg1">
                    <a:lumMod val="95000"/>
                  </a:schemeClr>
                </a:solidFill>
                <a:latin typeface="Algerian" panose="04020705040A02060702" pitchFamily="82" charset="0"/>
              </a:rPr>
            </a:br>
            <a:r>
              <a:rPr lang="en-US" sz="4000" b="0" u="sng" dirty="0">
                <a:solidFill>
                  <a:schemeClr val="bg1">
                    <a:lumMod val="95000"/>
                  </a:schemeClr>
                </a:solidFill>
                <a:latin typeface="Algerian" panose="04020705040A02060702" pitchFamily="82" charset="0"/>
              </a:rPr>
              <a:t>MAJOR OUTCOME</a:t>
            </a:r>
            <a:r>
              <a:rPr lang="en-IN" sz="4000" b="0" u="sng" dirty="0">
                <a:solidFill>
                  <a:schemeClr val="bg1">
                    <a:lumMod val="95000"/>
                  </a:schemeClr>
                </a:solidFill>
              </a:rPr>
              <a:t/>
            </a:r>
            <a:br>
              <a:rPr lang="en-IN" sz="4000" b="0" u="sng" dirty="0">
                <a:solidFill>
                  <a:schemeClr val="bg1">
                    <a:lumMod val="95000"/>
                  </a:schemeClr>
                </a:solidFill>
              </a:rPr>
            </a:br>
            <a:endParaRPr lang="en-IN" sz="4000" b="0" dirty="0"/>
          </a:p>
        </p:txBody>
      </p:sp>
      <p:sp>
        <p:nvSpPr>
          <p:cNvPr id="3" name="Slide Number Placeholder 2">
            <a:extLst>
              <a:ext uri="{FF2B5EF4-FFF2-40B4-BE49-F238E27FC236}">
                <a16:creationId xmlns:a16="http://schemas.microsoft.com/office/drawing/2014/main" xmlns="" id="{D7E2A4FE-0041-C335-850C-08E3344D3D52}"/>
              </a:ext>
            </a:extLst>
          </p:cNvPr>
          <p:cNvSpPr>
            <a:spLocks noGrp="1"/>
          </p:cNvSpPr>
          <p:nvPr>
            <p:ph type="sldNum" sz="quarter" idx="12"/>
          </p:nvPr>
        </p:nvSpPr>
        <p:spPr/>
        <p:txBody>
          <a:bodyPr/>
          <a:lstStyle/>
          <a:p>
            <a:fld id="{C263D6C4-4840-40CC-AC84-17E24B3B7BDE}" type="slidenum">
              <a:rPr lang="en-US" noProof="0" smtClean="0"/>
              <a:pPr/>
              <a:t>7</a:t>
            </a:fld>
            <a:endParaRPr lang="en-US" noProof="0" dirty="0"/>
          </a:p>
        </p:txBody>
      </p:sp>
      <p:sp>
        <p:nvSpPr>
          <p:cNvPr id="4" name="Text Placeholder 3">
            <a:extLst>
              <a:ext uri="{FF2B5EF4-FFF2-40B4-BE49-F238E27FC236}">
                <a16:creationId xmlns:a16="http://schemas.microsoft.com/office/drawing/2014/main" xmlns="" id="{2313956C-3D7F-D3BF-1F10-E006020D632F}"/>
              </a:ext>
            </a:extLst>
          </p:cNvPr>
          <p:cNvSpPr>
            <a:spLocks noGrp="1"/>
          </p:cNvSpPr>
          <p:nvPr>
            <p:ph type="body" sz="quarter" idx="13"/>
          </p:nvPr>
        </p:nvSpPr>
        <p:spPr>
          <a:xfrm>
            <a:off x="765463" y="1891145"/>
            <a:ext cx="9372600" cy="3358860"/>
          </a:xfrm>
        </p:spPr>
        <p:txBody>
          <a:bodyPr>
            <a:normAutofit/>
          </a:bodyPr>
          <a:lstStyle/>
          <a:p>
            <a:pPr marL="342900" indent="-342900" algn="just">
              <a:buFont typeface="Arial" panose="020B0604020202020204" pitchFamily="34" charset="0"/>
              <a:buChar char="•"/>
            </a:pPr>
            <a:r>
              <a:rPr lang="en-US" sz="2400" dirty="0">
                <a:latin typeface="Söhne"/>
                <a:cs typeface="Arial" panose="020B0604020202020204" pitchFamily="34" charset="0"/>
              </a:rPr>
              <a:t>End-to-End Online Car Sell &amp; Purchase Platform</a:t>
            </a:r>
            <a:endParaRPr lang="en-IN" sz="2400" dirty="0">
              <a:latin typeface="Söhne"/>
              <a:cs typeface="Arial" panose="020B0604020202020204" pitchFamily="34" charset="0"/>
            </a:endParaRPr>
          </a:p>
          <a:p>
            <a:pPr marL="342900" indent="-342900" algn="just">
              <a:buFont typeface="Arial" panose="020B0604020202020204" pitchFamily="34" charset="0"/>
              <a:buChar char="•"/>
            </a:pPr>
            <a:r>
              <a:rPr lang="en-US" sz="2400" dirty="0">
                <a:latin typeface="Söhne"/>
                <a:cs typeface="Arial" panose="020B0604020202020204" pitchFamily="34" charset="0"/>
              </a:rPr>
              <a:t>Secure Booking and Payment </a:t>
            </a:r>
            <a:r>
              <a:rPr lang="en-US" sz="2400" dirty="0" smtClean="0">
                <a:latin typeface="Söhne"/>
                <a:cs typeface="Arial" panose="020B0604020202020204" pitchFamily="34" charset="0"/>
              </a:rPr>
              <a:t>Workflow</a:t>
            </a:r>
          </a:p>
          <a:p>
            <a:pPr marL="342900" indent="-342900" algn="just">
              <a:buFont typeface="Arial" panose="020B0604020202020204" pitchFamily="34" charset="0"/>
              <a:buChar char="•"/>
            </a:pPr>
            <a:r>
              <a:rPr lang="en-US" sz="2400" smtClean="0">
                <a:latin typeface="Söhne"/>
                <a:cs typeface="Arial" panose="020B0604020202020204" pitchFamily="34" charset="0"/>
              </a:rPr>
              <a:t>Efficient Admin-Portal </a:t>
            </a:r>
            <a:r>
              <a:rPr lang="en-US" sz="2400" dirty="0" smtClean="0">
                <a:latin typeface="Söhne"/>
                <a:cs typeface="Arial" panose="020B0604020202020204" pitchFamily="34" charset="0"/>
              </a:rPr>
              <a:t>For Application</a:t>
            </a:r>
            <a:r>
              <a:rPr lang="en-US" sz="2400" dirty="0">
                <a:latin typeface="Söhne"/>
                <a:cs typeface="Arial" panose="020B0604020202020204" pitchFamily="34" charset="0"/>
              </a:rPr>
              <a:t> </a:t>
            </a:r>
            <a:r>
              <a:rPr lang="en-US" sz="2400" dirty="0" smtClean="0">
                <a:latin typeface="Söhne"/>
                <a:cs typeface="Arial" panose="020B0604020202020204" pitchFamily="34" charset="0"/>
              </a:rPr>
              <a:t>Management</a:t>
            </a:r>
            <a:endParaRPr lang="en-US" sz="2400" dirty="0">
              <a:latin typeface="Söhne"/>
              <a:cs typeface="Arial" panose="020B0604020202020204" pitchFamily="34" charset="0"/>
            </a:endParaRPr>
          </a:p>
          <a:p>
            <a:pPr marL="342900" indent="-342900" algn="just">
              <a:buFont typeface="Arial" panose="020B0604020202020204" pitchFamily="34" charset="0"/>
              <a:buChar char="•"/>
            </a:pPr>
            <a:r>
              <a:rPr lang="en-IN" sz="2400" dirty="0">
                <a:latin typeface="Söhne"/>
                <a:cs typeface="Arial" panose="020B0604020202020204" pitchFamily="34" charset="0"/>
              </a:rPr>
              <a:t>Efficient Complaint &amp; Review Handling</a:t>
            </a:r>
          </a:p>
          <a:p>
            <a:pPr marL="342900" indent="-342900" algn="just">
              <a:buFont typeface="Arial" panose="020B0604020202020204" pitchFamily="34" charset="0"/>
              <a:buChar char="•"/>
            </a:pPr>
            <a:r>
              <a:rPr lang="en-US" sz="2400" dirty="0">
                <a:latin typeface="Söhne"/>
                <a:cs typeface="Arial" panose="020B0604020202020204" pitchFamily="34" charset="0"/>
              </a:rPr>
              <a:t>Improved User Convenience and Experience</a:t>
            </a:r>
            <a:endParaRPr lang="en-IN" sz="2400" dirty="0">
              <a:latin typeface="Söhne"/>
              <a:cs typeface="Arial" panose="020B0604020202020204" pitchFamily="34" charset="0"/>
            </a:endParaRPr>
          </a:p>
          <a:p>
            <a:endParaRPr lang="en-IN" sz="2400" dirty="0">
              <a:latin typeface="Söhne"/>
            </a:endParaRPr>
          </a:p>
        </p:txBody>
      </p:sp>
    </p:spTree>
    <p:extLst>
      <p:ext uri="{BB962C8B-B14F-4D97-AF65-F5344CB8AC3E}">
        <p14:creationId xmlns:p14="http://schemas.microsoft.com/office/powerpoint/2010/main" val="2158716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F8DD3DA-AFEC-D3B6-9A3C-2560EA5E8D7E}"/>
              </a:ext>
            </a:extLst>
          </p:cNvPr>
          <p:cNvSpPr>
            <a:spLocks noGrp="1"/>
          </p:cNvSpPr>
          <p:nvPr>
            <p:ph type="title"/>
          </p:nvPr>
        </p:nvSpPr>
        <p:spPr>
          <a:xfrm>
            <a:off x="6847610" y="-20782"/>
            <a:ext cx="5811982" cy="1505027"/>
          </a:xfrm>
        </p:spPr>
        <p:txBody>
          <a:bodyPr/>
          <a:lstStyle/>
          <a:p>
            <a:r>
              <a:rPr lang="en-US" sz="3400" b="0" u="sng" dirty="0">
                <a:solidFill>
                  <a:schemeClr val="bg1">
                    <a:lumMod val="95000"/>
                  </a:schemeClr>
                </a:solidFill>
                <a:latin typeface="Algerian" panose="04020705040A02060702" pitchFamily="82" charset="0"/>
              </a:rPr>
              <a:t/>
            </a:r>
            <a:br>
              <a:rPr lang="en-US" sz="3400" b="0" u="sng" dirty="0">
                <a:solidFill>
                  <a:schemeClr val="bg1">
                    <a:lumMod val="95000"/>
                  </a:schemeClr>
                </a:solidFill>
                <a:latin typeface="Algerian" panose="04020705040A02060702" pitchFamily="82" charset="0"/>
              </a:rPr>
            </a:br>
            <a:r>
              <a:rPr lang="en-US" sz="3400" b="0" u="sng" dirty="0">
                <a:solidFill>
                  <a:schemeClr val="bg1">
                    <a:lumMod val="95000"/>
                  </a:schemeClr>
                </a:solidFill>
                <a:latin typeface="Algerian" panose="04020705040A02060702" pitchFamily="82" charset="0"/>
              </a:rPr>
              <a:t>software requirements</a:t>
            </a:r>
            <a:r>
              <a:rPr lang="en-IN" sz="3400" b="0" u="sng" dirty="0">
                <a:solidFill>
                  <a:schemeClr val="bg1">
                    <a:lumMod val="95000"/>
                  </a:schemeClr>
                </a:solidFill>
              </a:rPr>
              <a:t/>
            </a:r>
            <a:br>
              <a:rPr lang="en-IN" sz="3400" b="0" u="sng" dirty="0">
                <a:solidFill>
                  <a:schemeClr val="bg1">
                    <a:lumMod val="95000"/>
                  </a:schemeClr>
                </a:solidFill>
              </a:rPr>
            </a:br>
            <a:endParaRPr lang="en-IN" sz="3400" b="0" dirty="0"/>
          </a:p>
        </p:txBody>
      </p:sp>
      <p:sp>
        <p:nvSpPr>
          <p:cNvPr id="3" name="Slide Number Placeholder 2">
            <a:extLst>
              <a:ext uri="{FF2B5EF4-FFF2-40B4-BE49-F238E27FC236}">
                <a16:creationId xmlns:a16="http://schemas.microsoft.com/office/drawing/2014/main" xmlns="" id="{C773B67A-9A22-E828-54BC-5AD8E8982DA4}"/>
              </a:ext>
            </a:extLst>
          </p:cNvPr>
          <p:cNvSpPr>
            <a:spLocks noGrp="1"/>
          </p:cNvSpPr>
          <p:nvPr>
            <p:ph type="sldNum" sz="quarter" idx="12"/>
          </p:nvPr>
        </p:nvSpPr>
        <p:spPr/>
        <p:txBody>
          <a:bodyPr/>
          <a:lstStyle/>
          <a:p>
            <a:fld id="{C263D6C4-4840-40CC-AC84-17E24B3B7BDE}" type="slidenum">
              <a:rPr lang="en-US" noProof="0" smtClean="0"/>
              <a:pPr/>
              <a:t>8</a:t>
            </a:fld>
            <a:endParaRPr lang="en-US" noProof="0" dirty="0"/>
          </a:p>
        </p:txBody>
      </p:sp>
      <p:sp>
        <p:nvSpPr>
          <p:cNvPr id="4" name="Text Placeholder 3">
            <a:extLst>
              <a:ext uri="{FF2B5EF4-FFF2-40B4-BE49-F238E27FC236}">
                <a16:creationId xmlns:a16="http://schemas.microsoft.com/office/drawing/2014/main" xmlns="" id="{FE90B81E-8C6D-7BE3-BBD6-72FF0E30ECBE}"/>
              </a:ext>
            </a:extLst>
          </p:cNvPr>
          <p:cNvSpPr>
            <a:spLocks noGrp="1"/>
          </p:cNvSpPr>
          <p:nvPr>
            <p:ph type="body" sz="quarter" idx="13"/>
          </p:nvPr>
        </p:nvSpPr>
        <p:spPr>
          <a:xfrm>
            <a:off x="796637" y="1749570"/>
            <a:ext cx="9372600" cy="3358860"/>
          </a:xfrm>
        </p:spPr>
        <p:txBody>
          <a:bodyPr>
            <a:noAutofit/>
          </a:bodyPr>
          <a:lstStyle/>
          <a:p>
            <a:pPr marL="857250" indent="-857250" algn="just">
              <a:buFont typeface="Arial" panose="020B0604020202020204" pitchFamily="34" charset="0"/>
              <a:buChar char="•"/>
            </a:pPr>
            <a:endParaRPr lang="en-IN" sz="2400" b="1" dirty="0">
              <a:latin typeface="Söhne"/>
              <a:cs typeface="Arial" panose="020B0604020202020204" pitchFamily="34" charset="0"/>
            </a:endParaRPr>
          </a:p>
          <a:p>
            <a:pPr marL="857250" indent="-857250" algn="just">
              <a:buFont typeface="Arial" panose="020B0604020202020204" pitchFamily="34" charset="0"/>
              <a:buChar char="•"/>
            </a:pPr>
            <a:endParaRPr lang="en-IN" sz="2400" b="1" dirty="0">
              <a:latin typeface="Söhne"/>
              <a:cs typeface="Arial" panose="020B0604020202020204" pitchFamily="34" charset="0"/>
            </a:endParaRPr>
          </a:p>
          <a:p>
            <a:pPr marL="342900" indent="-342900" algn="just">
              <a:buFont typeface="Arial" panose="020B0604020202020204" pitchFamily="34" charset="0"/>
              <a:buChar char="•"/>
            </a:pPr>
            <a:r>
              <a:rPr lang="en-IN" sz="2400" b="1" dirty="0">
                <a:latin typeface="Söhne"/>
                <a:cs typeface="Arial" panose="020B0604020202020204" pitchFamily="34" charset="0"/>
              </a:rPr>
              <a:t>React.js:</a:t>
            </a:r>
            <a:r>
              <a:rPr lang="en-IN" sz="2400" dirty="0">
                <a:latin typeface="Söhne"/>
                <a:cs typeface="Arial" panose="020B0604020202020204" pitchFamily="34" charset="0"/>
              </a:rPr>
              <a:t> For building the responsive user interface</a:t>
            </a:r>
          </a:p>
          <a:p>
            <a:pPr marL="342900" indent="-342900" algn="just">
              <a:buFont typeface="Arial" panose="020B0604020202020204" pitchFamily="34" charset="0"/>
              <a:buChar char="•"/>
            </a:pPr>
            <a:r>
              <a:rPr lang="en-IN" sz="2400" b="1" dirty="0">
                <a:latin typeface="Söhne"/>
                <a:cs typeface="Arial" panose="020B0604020202020204" pitchFamily="34" charset="0"/>
              </a:rPr>
              <a:t>MySQL: </a:t>
            </a:r>
            <a:r>
              <a:rPr lang="en-IN" sz="2400" dirty="0">
                <a:latin typeface="Söhne"/>
                <a:cs typeface="Arial" panose="020B0604020202020204" pitchFamily="34" charset="0"/>
              </a:rPr>
              <a:t>To store  all application data of users, cars, bookings, </a:t>
            </a:r>
            <a:r>
              <a:rPr lang="en-IN" sz="2400" dirty="0" smtClean="0">
                <a:latin typeface="Söhne"/>
                <a:cs typeface="Arial" panose="020B0604020202020204" pitchFamily="34" charset="0"/>
              </a:rPr>
              <a:t>etc.</a:t>
            </a:r>
          </a:p>
          <a:p>
            <a:pPr marL="342900" indent="-342900" algn="just">
              <a:buFont typeface="Arial" panose="020B0604020202020204" pitchFamily="34" charset="0"/>
              <a:buChar char="•"/>
            </a:pPr>
            <a:r>
              <a:rPr lang="en-IN" sz="2400" b="1" dirty="0" smtClean="0">
                <a:latin typeface="Söhne"/>
                <a:cs typeface="Arial" panose="020B0604020202020204" pitchFamily="34" charset="0"/>
              </a:rPr>
              <a:t>MS </a:t>
            </a:r>
            <a:r>
              <a:rPr lang="en-IN" sz="2400" b="1" dirty="0" err="1" smtClean="0">
                <a:latin typeface="Söhne"/>
                <a:cs typeface="Arial" panose="020B0604020202020204" pitchFamily="34" charset="0"/>
              </a:rPr>
              <a:t>.Net</a:t>
            </a:r>
            <a:r>
              <a:rPr lang="en-IN" sz="2400" dirty="0" smtClean="0">
                <a:latin typeface="Söhne"/>
                <a:cs typeface="Arial" panose="020B0604020202020204" pitchFamily="34" charset="0"/>
              </a:rPr>
              <a:t> </a:t>
            </a:r>
            <a:r>
              <a:rPr lang="en-IN" sz="2400" b="1" dirty="0">
                <a:latin typeface="Söhne"/>
                <a:cs typeface="Arial" panose="020B0604020202020204" pitchFamily="34" charset="0"/>
              </a:rPr>
              <a:t>: </a:t>
            </a:r>
            <a:r>
              <a:rPr lang="en-IN" sz="2400" dirty="0">
                <a:latin typeface="Söhne"/>
                <a:cs typeface="Arial" panose="020B0604020202020204" pitchFamily="34" charset="0"/>
              </a:rPr>
              <a:t>Used to Build Backend development, Rest API’s &amp; Web Service</a:t>
            </a:r>
            <a:endParaRPr lang="en-IN" sz="2400" b="1" dirty="0">
              <a:latin typeface="Söhne"/>
              <a:cs typeface="Arial" panose="020B0604020202020204" pitchFamily="34" charset="0"/>
            </a:endParaRPr>
          </a:p>
          <a:p>
            <a:pPr marL="342900" indent="-342900" algn="just">
              <a:buFont typeface="Arial" panose="020B0604020202020204" pitchFamily="34" charset="0"/>
              <a:buChar char="•"/>
            </a:pPr>
            <a:r>
              <a:rPr lang="en-IN" sz="2400" b="1" dirty="0">
                <a:latin typeface="Söhne"/>
                <a:cs typeface="Arial" panose="020B0604020202020204" pitchFamily="34" charset="0"/>
              </a:rPr>
              <a:t>API  Testing Tools: </a:t>
            </a:r>
            <a:r>
              <a:rPr lang="en-IN" sz="2400" dirty="0">
                <a:latin typeface="Söhne"/>
                <a:cs typeface="Arial" panose="020B0604020202020204" pitchFamily="34" charset="0"/>
              </a:rPr>
              <a:t>Postman </a:t>
            </a:r>
          </a:p>
          <a:p>
            <a:pPr marL="342900" indent="-342900" algn="just">
              <a:buFont typeface="Arial" panose="020B0604020202020204" pitchFamily="34" charset="0"/>
              <a:buChar char="•"/>
            </a:pPr>
            <a:r>
              <a:rPr lang="en-IN" sz="2400" b="1" dirty="0">
                <a:latin typeface="Söhne"/>
                <a:cs typeface="Arial" panose="020B0604020202020204" pitchFamily="34" charset="0"/>
              </a:rPr>
              <a:t>Deployment Tools: </a:t>
            </a:r>
            <a:r>
              <a:rPr lang="en-IN" sz="2400" dirty="0">
                <a:latin typeface="Söhne"/>
                <a:cs typeface="Arial" panose="020B0604020202020204" pitchFamily="34" charset="0"/>
              </a:rPr>
              <a:t>AWS </a:t>
            </a:r>
            <a:r>
              <a:rPr lang="en-IN" sz="2400" dirty="0" smtClean="0">
                <a:latin typeface="Söhne"/>
                <a:cs typeface="Arial" panose="020B0604020202020204" pitchFamily="34" charset="0"/>
              </a:rPr>
              <a:t>, Render</a:t>
            </a:r>
            <a:endParaRPr lang="en-IN" sz="2400" dirty="0">
              <a:latin typeface="Söhne"/>
              <a:cs typeface="Arial" panose="020B0604020202020204" pitchFamily="34" charset="0"/>
            </a:endParaRPr>
          </a:p>
          <a:p>
            <a:pPr marL="857250" indent="-857250" algn="just">
              <a:buFont typeface="Arial" panose="020B0604020202020204" pitchFamily="34" charset="0"/>
              <a:buChar char="•"/>
            </a:pPr>
            <a:endParaRPr lang="en-IN" sz="2400" dirty="0">
              <a:latin typeface="Söhne"/>
            </a:endParaRPr>
          </a:p>
        </p:txBody>
      </p:sp>
    </p:spTree>
    <p:extLst>
      <p:ext uri="{BB962C8B-B14F-4D97-AF65-F5344CB8AC3E}">
        <p14:creationId xmlns:p14="http://schemas.microsoft.com/office/powerpoint/2010/main" val="40284774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15094A-F3DA-6E14-FC0A-08143AEE47F9}"/>
              </a:ext>
            </a:extLst>
          </p:cNvPr>
          <p:cNvSpPr>
            <a:spLocks noGrp="1"/>
          </p:cNvSpPr>
          <p:nvPr>
            <p:ph type="title"/>
          </p:nvPr>
        </p:nvSpPr>
        <p:spPr>
          <a:xfrm>
            <a:off x="8258463" y="-90920"/>
            <a:ext cx="3722255" cy="1754326"/>
          </a:xfrm>
        </p:spPr>
        <p:txBody>
          <a:bodyPr/>
          <a:lstStyle/>
          <a:p>
            <a:r>
              <a:rPr lang="en-US" sz="4000" b="0" u="sng" dirty="0">
                <a:solidFill>
                  <a:schemeClr val="bg1">
                    <a:lumMod val="95000"/>
                  </a:schemeClr>
                </a:solidFill>
                <a:latin typeface="Algerian" panose="04020705040A02060702" pitchFamily="82" charset="0"/>
              </a:rPr>
              <a:t/>
            </a:r>
            <a:br>
              <a:rPr lang="en-US" sz="4000" b="0" u="sng" dirty="0">
                <a:solidFill>
                  <a:schemeClr val="bg1">
                    <a:lumMod val="95000"/>
                  </a:schemeClr>
                </a:solidFill>
                <a:latin typeface="Algerian" panose="04020705040A02060702" pitchFamily="82" charset="0"/>
              </a:rPr>
            </a:br>
            <a:r>
              <a:rPr lang="en-US" sz="4000" b="0" u="sng" dirty="0">
                <a:solidFill>
                  <a:schemeClr val="bg1">
                    <a:lumMod val="95000"/>
                  </a:schemeClr>
                </a:solidFill>
                <a:latin typeface="Algerian" panose="04020705040A02060702" pitchFamily="82" charset="0"/>
              </a:rPr>
              <a:t>UML Diagrams</a:t>
            </a:r>
            <a:r>
              <a:rPr lang="en-IN" sz="4000" b="0" u="sng" dirty="0">
                <a:solidFill>
                  <a:schemeClr val="bg1">
                    <a:lumMod val="95000"/>
                  </a:schemeClr>
                </a:solidFill>
              </a:rPr>
              <a:t/>
            </a:r>
            <a:br>
              <a:rPr lang="en-IN" sz="4000" b="0" u="sng" dirty="0">
                <a:solidFill>
                  <a:schemeClr val="bg1">
                    <a:lumMod val="95000"/>
                  </a:schemeClr>
                </a:solidFill>
              </a:rPr>
            </a:br>
            <a:endParaRPr lang="en-IN" sz="4000" b="0" dirty="0"/>
          </a:p>
        </p:txBody>
      </p:sp>
      <p:sp>
        <p:nvSpPr>
          <p:cNvPr id="3" name="Slide Number Placeholder 2">
            <a:extLst>
              <a:ext uri="{FF2B5EF4-FFF2-40B4-BE49-F238E27FC236}">
                <a16:creationId xmlns:a16="http://schemas.microsoft.com/office/drawing/2014/main" xmlns="" id="{7475C923-3ADC-D2FB-E234-B993A1A2CF1C}"/>
              </a:ext>
            </a:extLst>
          </p:cNvPr>
          <p:cNvSpPr>
            <a:spLocks noGrp="1"/>
          </p:cNvSpPr>
          <p:nvPr>
            <p:ph type="sldNum" sz="quarter" idx="12"/>
          </p:nvPr>
        </p:nvSpPr>
        <p:spPr/>
        <p:txBody>
          <a:bodyPr/>
          <a:lstStyle/>
          <a:p>
            <a:fld id="{C263D6C4-4840-40CC-AC84-17E24B3B7BDE}" type="slidenum">
              <a:rPr lang="en-US" noProof="0" smtClean="0"/>
              <a:pPr/>
              <a:t>9</a:t>
            </a:fld>
            <a:endParaRPr lang="en-US" noProof="0" dirty="0"/>
          </a:p>
        </p:txBody>
      </p:sp>
      <p:sp>
        <p:nvSpPr>
          <p:cNvPr id="4" name="Text Placeholder 3">
            <a:extLst>
              <a:ext uri="{FF2B5EF4-FFF2-40B4-BE49-F238E27FC236}">
                <a16:creationId xmlns:a16="http://schemas.microsoft.com/office/drawing/2014/main" xmlns="" id="{AC609B91-946F-7136-F1EB-86FB71EA24DA}"/>
              </a:ext>
            </a:extLst>
          </p:cNvPr>
          <p:cNvSpPr>
            <a:spLocks noGrp="1"/>
          </p:cNvSpPr>
          <p:nvPr>
            <p:ph type="body" sz="quarter" idx="13"/>
          </p:nvPr>
        </p:nvSpPr>
        <p:spPr>
          <a:xfrm>
            <a:off x="984538" y="1663845"/>
            <a:ext cx="9372600" cy="3358860"/>
          </a:xfrm>
        </p:spPr>
        <p:txBody>
          <a:bodyPr>
            <a:noAutofit/>
          </a:bodyPr>
          <a:lstStyle/>
          <a:p>
            <a:pPr lvl="0" algn="just" eaLnBrk="0" fontAlgn="base" hangingPunct="0">
              <a:lnSpc>
                <a:spcPct val="100000"/>
              </a:lnSpc>
              <a:spcBef>
                <a:spcPct val="0"/>
              </a:spcBef>
              <a:spcAft>
                <a:spcPct val="0"/>
              </a:spcAft>
            </a:pPr>
            <a:endParaRPr lang="en-US" altLang="en-US" sz="2400" dirty="0">
              <a:latin typeface="Söhne"/>
            </a:endParaRPr>
          </a:p>
          <a:p>
            <a:pPr lvl="0" algn="just" eaLnBrk="0" fontAlgn="base" hangingPunct="0">
              <a:lnSpc>
                <a:spcPct val="100000"/>
              </a:lnSpc>
              <a:spcBef>
                <a:spcPct val="0"/>
              </a:spcBef>
              <a:spcAft>
                <a:spcPct val="0"/>
              </a:spcAft>
            </a:pPr>
            <a:endParaRPr lang="en-US" altLang="en-US" sz="2400" dirty="0">
              <a:latin typeface="Söhne"/>
            </a:endParaRPr>
          </a:p>
          <a:p>
            <a:pPr lvl="0" algn="just" eaLnBrk="0" fontAlgn="base" hangingPunct="0">
              <a:lnSpc>
                <a:spcPct val="100000"/>
              </a:lnSpc>
              <a:spcBef>
                <a:spcPct val="0"/>
              </a:spcBef>
              <a:spcAft>
                <a:spcPct val="0"/>
              </a:spcAft>
            </a:pPr>
            <a:endParaRPr lang="en-US" altLang="en-US" sz="2400" dirty="0">
              <a:latin typeface="Söhne"/>
            </a:endParaRPr>
          </a:p>
          <a:p>
            <a:pPr lvl="0" algn="just" eaLnBrk="0" fontAlgn="base" hangingPunct="0">
              <a:lnSpc>
                <a:spcPct val="100000"/>
              </a:lnSpc>
              <a:spcBef>
                <a:spcPct val="0"/>
              </a:spcBef>
              <a:spcAft>
                <a:spcPct val="0"/>
              </a:spcAft>
            </a:pPr>
            <a:endParaRPr lang="en-US" altLang="en-US" sz="2400" dirty="0">
              <a:latin typeface="Söhne"/>
            </a:endParaRPr>
          </a:p>
          <a:p>
            <a:pPr lvl="0" algn="just" eaLnBrk="0" fontAlgn="base" hangingPunct="0">
              <a:lnSpc>
                <a:spcPct val="100000"/>
              </a:lnSpc>
              <a:spcBef>
                <a:spcPct val="0"/>
              </a:spcBef>
              <a:spcAft>
                <a:spcPct val="0"/>
              </a:spcAft>
            </a:pPr>
            <a:endParaRPr lang="en-US" altLang="en-US" sz="2400" dirty="0">
              <a:latin typeface="Söhne"/>
            </a:endParaRPr>
          </a:p>
          <a:p>
            <a:pPr lvl="0" algn="just" eaLnBrk="0" fontAlgn="base" hangingPunct="0">
              <a:lnSpc>
                <a:spcPct val="100000"/>
              </a:lnSpc>
              <a:spcBef>
                <a:spcPct val="0"/>
              </a:spcBef>
              <a:spcAft>
                <a:spcPct val="0"/>
              </a:spcAft>
            </a:pPr>
            <a:r>
              <a:rPr lang="en-US" altLang="en-US" sz="2400" dirty="0">
                <a:latin typeface="Söhne"/>
              </a:rPr>
              <a:t>The slides that follow present detailed UML diagrams that provide clear insights into the application's workflow, system architecture, construction process, role-based functionalities, and database structure—offering a complete understanding of how each component operates and interacts to ensure that the entire application runs smoothly and efficiently.</a:t>
            </a:r>
          </a:p>
          <a:p>
            <a:pPr marL="342900" indent="-342900" algn="just">
              <a:buAutoNum type="arabicPeriod"/>
            </a:pPr>
            <a:r>
              <a:rPr lang="en-US" sz="2400" dirty="0">
                <a:latin typeface="Söhne"/>
                <a:cs typeface="Arial" panose="020B0604020202020204" pitchFamily="34" charset="0"/>
              </a:rPr>
              <a:t>ER Diagram</a:t>
            </a:r>
          </a:p>
          <a:p>
            <a:pPr marL="342900" indent="-342900" algn="just">
              <a:buAutoNum type="arabicPeriod"/>
            </a:pPr>
            <a:r>
              <a:rPr lang="en-US" sz="2400" dirty="0">
                <a:latin typeface="Söhne"/>
                <a:cs typeface="Arial" panose="020B0604020202020204" pitchFamily="34" charset="0"/>
              </a:rPr>
              <a:t>Class Diagram</a:t>
            </a:r>
          </a:p>
          <a:p>
            <a:pPr marL="342900" indent="-342900" algn="just">
              <a:buAutoNum type="arabicPeriod"/>
            </a:pPr>
            <a:r>
              <a:rPr lang="en-US" sz="2400" dirty="0">
                <a:latin typeface="Söhne"/>
                <a:cs typeface="Arial" panose="020B0604020202020204" pitchFamily="34" charset="0"/>
              </a:rPr>
              <a:t>Use Case Diagram</a:t>
            </a:r>
          </a:p>
          <a:p>
            <a:pPr marL="342900" indent="-342900" algn="just">
              <a:buAutoNum type="arabicPeriod"/>
            </a:pPr>
            <a:r>
              <a:rPr lang="en-US" sz="2400" dirty="0">
                <a:latin typeface="Söhne"/>
                <a:cs typeface="Arial" panose="020B0604020202020204" pitchFamily="34" charset="0"/>
              </a:rPr>
              <a:t>Activity Diagram</a:t>
            </a:r>
          </a:p>
          <a:p>
            <a:pPr marL="342900" indent="-342900" algn="just">
              <a:buAutoNum type="arabicPeriod"/>
            </a:pPr>
            <a:r>
              <a:rPr lang="en-US" sz="2400" dirty="0">
                <a:latin typeface="Söhne"/>
                <a:cs typeface="Arial" panose="020B0604020202020204" pitchFamily="34" charset="0"/>
              </a:rPr>
              <a:t>Sequence Diagram</a:t>
            </a:r>
          </a:p>
          <a:p>
            <a:pPr marL="342900" indent="-342900" algn="just">
              <a:buAutoNum type="arabicPeriod"/>
            </a:pPr>
            <a:r>
              <a:rPr lang="en-US" sz="2400" dirty="0">
                <a:latin typeface="Söhne"/>
                <a:cs typeface="Arial" panose="020B0604020202020204" pitchFamily="34" charset="0"/>
              </a:rPr>
              <a:t>Data Flow Diagram</a:t>
            </a:r>
            <a:endParaRPr lang="en-IN" sz="2400" dirty="0">
              <a:latin typeface="Söhne"/>
              <a:cs typeface="Arial" panose="020B0604020202020204" pitchFamily="34" charset="0"/>
            </a:endParaRPr>
          </a:p>
          <a:p>
            <a:pPr algn="just"/>
            <a:endParaRPr lang="en-IN" sz="2400" dirty="0">
              <a:latin typeface="Söhne"/>
            </a:endParaRPr>
          </a:p>
          <a:p>
            <a:pPr algn="just"/>
            <a:endParaRPr lang="en-IN" sz="2400" dirty="0">
              <a:latin typeface="Söhne"/>
            </a:endParaRPr>
          </a:p>
        </p:txBody>
      </p:sp>
    </p:spTree>
    <p:extLst>
      <p:ext uri="{BB962C8B-B14F-4D97-AF65-F5344CB8AC3E}">
        <p14:creationId xmlns:p14="http://schemas.microsoft.com/office/powerpoint/2010/main" val="1199127395"/>
      </p:ext>
    </p:extLst>
  </p:cSld>
  <p:clrMapOvr>
    <a:masterClrMapping/>
  </p:clrMapOvr>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5757914-1161-4661-9696-421FD6935CDD}">
  <ds:schemaRefs>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16c05727-aa75-4e4a-9b5f-8a80a1165891"/>
    <ds:schemaRef ds:uri="71af3243-3dd4-4a8d-8c0d-dd76da1f02a5"/>
    <ds:schemaRef ds:uri="http://www.w3.org/XML/1998/namespace"/>
  </ds:schemaRefs>
</ds:datastoreItem>
</file>

<file path=customXml/itemProps2.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3.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3556</TotalTime>
  <Words>573</Words>
  <Application>Microsoft Office PowerPoint</Application>
  <PresentationFormat>Custom</PresentationFormat>
  <Paragraphs>98</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PowerPoint Presentation</vt:lpstr>
      <vt:lpstr>PowerPoint Presentation</vt:lpstr>
      <vt:lpstr>PowerPoint Presentation</vt:lpstr>
      <vt:lpstr>PROJECT OVERVIEW </vt:lpstr>
      <vt:lpstr> problem Statement  </vt:lpstr>
      <vt:lpstr> objective </vt:lpstr>
      <vt:lpstr> MAJOR OUTCOME </vt:lpstr>
      <vt:lpstr> software requirements </vt:lpstr>
      <vt:lpstr> UML Diagrams </vt:lpstr>
      <vt:lpstr> ER Diagram </vt:lpstr>
      <vt:lpstr> class Diagram </vt:lpstr>
      <vt:lpstr> use case Diagram </vt:lpstr>
      <vt:lpstr> Activity Diagram </vt:lpstr>
      <vt:lpstr> Sequence Diagram </vt:lpstr>
      <vt:lpstr> DATA flow Diagram </vt:lpstr>
      <vt:lpstr> FUTURE scope  </vt:lpstr>
      <vt:lpstr> conclusion </vt:lpstr>
      <vt:lpstr>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Grace Gaikwad</dc:creator>
  <cp:lastModifiedBy>IET</cp:lastModifiedBy>
  <cp:revision>88</cp:revision>
  <dcterms:created xsi:type="dcterms:W3CDTF">2023-03-17T07:03:16Z</dcterms:created>
  <dcterms:modified xsi:type="dcterms:W3CDTF">2025-07-03T06:10:38Z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